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5711" r:id="rId2"/>
    <p:sldId id="5715" r:id="rId3"/>
    <p:sldId id="5716" r:id="rId4"/>
    <p:sldId id="5717" r:id="rId5"/>
    <p:sldId id="5721" r:id="rId6"/>
    <p:sldId id="5722" r:id="rId7"/>
    <p:sldId id="5723" r:id="rId8"/>
    <p:sldId id="5724" r:id="rId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pos="158" userDrawn="1">
          <p15:clr>
            <a:srgbClr val="A4A3A4"/>
          </p15:clr>
        </p15:guide>
        <p15:guide id="5" pos="56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D1B2E8"/>
    <a:srgbClr val="0000FF"/>
    <a:srgbClr val="EBEAEA"/>
    <a:srgbClr val="D9D9D9"/>
    <a:srgbClr val="EFE5F7"/>
    <a:srgbClr val="FCB4A6"/>
    <a:srgbClr val="FFFF99"/>
    <a:srgbClr val="2F8DCD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2" autoAdjust="0"/>
    <p:restoredTop sz="84220" autoAdjust="0"/>
  </p:normalViewPr>
  <p:slideViewPr>
    <p:cSldViewPr snapToGrid="0" showGuides="1">
      <p:cViewPr varScale="1">
        <p:scale>
          <a:sx n="92" d="100"/>
          <a:sy n="92" d="100"/>
        </p:scale>
        <p:origin x="2466" y="96"/>
      </p:cViewPr>
      <p:guideLst>
        <p:guide orient="horz" pos="2160"/>
        <p:guide pos="2880"/>
        <p:guide orient="horz" pos="754"/>
        <p:guide pos="158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C11E5EB-D2D6-42F0-B906-5527A3F1B3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448CDBB-0166-4B84-9103-4F009F0D6C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7779-EB9F-4707-9D48-656FF5E8ED57}" type="datetimeFigureOut">
              <a:rPr lang="ko-KR" altLang="en-US" smtClean="0"/>
              <a:t>2026-07-13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8D19CD1-7CCC-4BD0-9737-50A8C3A3E5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012E60F-35B0-47FE-969D-3FC1658D34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B620A-CF73-483C-9FAE-546107B4F6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385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617F5-D5E4-4093-95FB-CCF95413F8D8}" type="datetimeFigureOut">
              <a:rPr lang="ko-KR" altLang="en-US" smtClean="0"/>
              <a:t>2026-07-13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F7F9E-AFF7-4C14-B338-787DCEDCD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sv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26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176E-8019-4060-9F7F-1D87BA958B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58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F8C0AF2B-5394-4D99-BFD1-3F03B4903E12}"/>
              </a:ext>
            </a:extLst>
          </p:cNvPr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03B8695A-6552-4F72-A01D-471B2DDE7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-1" r="-112" b="17125"/>
          <a:stretch/>
        </p:blipFill>
        <p:spPr>
          <a:xfrm flipH="1">
            <a:off x="1037968" y="650204"/>
            <a:ext cx="7295895" cy="6207796"/>
          </a:xfrm>
          <a:prstGeom prst="rect">
            <a:avLst/>
          </a:prstGeom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176E-8019-4060-9F7F-1D87BA958B2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C49065A-F8AC-4DD0-96C1-1A08BE829A09}"/>
              </a:ext>
            </a:extLst>
          </p:cNvPr>
          <p:cNvSpPr/>
          <p:nvPr userDrawn="1"/>
        </p:nvSpPr>
        <p:spPr>
          <a:xfrm rot="10800000">
            <a:off x="0" y="0"/>
            <a:ext cx="9144000" cy="904330"/>
          </a:xfrm>
          <a:custGeom>
            <a:avLst/>
            <a:gdLst>
              <a:gd name="connsiteX0" fmla="*/ 9144000 w 9144000"/>
              <a:gd name="connsiteY0" fmla="*/ 904330 h 904330"/>
              <a:gd name="connsiteX1" fmla="*/ 0 w 9144000"/>
              <a:gd name="connsiteY1" fmla="*/ 904330 h 904330"/>
              <a:gd name="connsiteX2" fmla="*/ 0 w 9144000"/>
              <a:gd name="connsiteY2" fmla="*/ 119243 h 904330"/>
              <a:gd name="connsiteX3" fmla="*/ 2 w 9144000"/>
              <a:gd name="connsiteY3" fmla="*/ 119243 h 904330"/>
              <a:gd name="connsiteX4" fmla="*/ 3 w 9144000"/>
              <a:gd name="connsiteY4" fmla="*/ 119242 h 904330"/>
              <a:gd name="connsiteX5" fmla="*/ 3 w 9144000"/>
              <a:gd name="connsiteY5" fmla="*/ 0 h 904330"/>
              <a:gd name="connsiteX6" fmla="*/ 3639817 w 9144000"/>
              <a:gd name="connsiteY6" fmla="*/ 0 h 904330"/>
              <a:gd name="connsiteX7" fmla="*/ 3786534 w 9144000"/>
              <a:gd name="connsiteY7" fmla="*/ 119243 h 904330"/>
              <a:gd name="connsiteX8" fmla="*/ 9144000 w 9144000"/>
              <a:gd name="connsiteY8" fmla="*/ 119243 h 90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904330">
                <a:moveTo>
                  <a:pt x="9144000" y="904330"/>
                </a:moveTo>
                <a:lnTo>
                  <a:pt x="0" y="904330"/>
                </a:lnTo>
                <a:lnTo>
                  <a:pt x="0" y="119243"/>
                </a:lnTo>
                <a:lnTo>
                  <a:pt x="2" y="119243"/>
                </a:lnTo>
                <a:lnTo>
                  <a:pt x="3" y="119242"/>
                </a:lnTo>
                <a:lnTo>
                  <a:pt x="3" y="0"/>
                </a:lnTo>
                <a:lnTo>
                  <a:pt x="3639817" y="0"/>
                </a:lnTo>
                <a:lnTo>
                  <a:pt x="3786534" y="119243"/>
                </a:lnTo>
                <a:lnTo>
                  <a:pt x="9144000" y="119243"/>
                </a:lnTo>
                <a:close/>
              </a:path>
            </a:pathLst>
          </a:custGeom>
          <a:solidFill>
            <a:srgbClr val="060D22">
              <a:alpha val="86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953A07D-6021-4521-99E0-E9E26AB62FFA}"/>
              </a:ext>
            </a:extLst>
          </p:cNvPr>
          <p:cNvSpPr/>
          <p:nvPr userDrawn="1"/>
        </p:nvSpPr>
        <p:spPr>
          <a:xfrm>
            <a:off x="250825" y="21"/>
            <a:ext cx="577672" cy="784634"/>
          </a:xfrm>
          <a:prstGeom prst="rect">
            <a:avLst/>
          </a:prstGeom>
          <a:gradFill>
            <a:gsLst>
              <a:gs pos="10000">
                <a:schemeClr val="bg1">
                  <a:alpha val="50000"/>
                </a:schemeClr>
              </a:gs>
              <a:gs pos="90000">
                <a:schemeClr val="bg1">
                  <a:alpha val="50000"/>
                </a:schemeClr>
              </a:gs>
              <a:gs pos="0">
                <a:schemeClr val="bg1">
                  <a:lumMod val="75000"/>
                  <a:alpha val="50000"/>
                </a:schemeClr>
              </a:gs>
              <a:gs pos="100000">
                <a:schemeClr val="bg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658AA8D8-F483-4D5C-84F3-2CDD5E64B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3542" t="12237" r="-112" b="54109"/>
          <a:stretch/>
        </p:blipFill>
        <p:spPr>
          <a:xfrm flipH="1">
            <a:off x="6880756" y="0"/>
            <a:ext cx="2263244" cy="9043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9254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92EE5AA2-6669-4CB6-AF53-02EBE5FCDD56}"/>
              </a:ext>
            </a:extLst>
          </p:cNvPr>
          <p:cNvSpPr/>
          <p:nvPr userDrawn="1"/>
        </p:nvSpPr>
        <p:spPr>
          <a:xfrm rot="10800000">
            <a:off x="0" y="0"/>
            <a:ext cx="9144000" cy="90433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8000">
                <a:srgbClr val="060D2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002060"/>
              </a:solidFill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CF13A817-55A2-48A8-A6D1-8A4364BAA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-1673" t="27593" r="8761" b="54194"/>
          <a:stretch/>
        </p:blipFill>
        <p:spPr>
          <a:xfrm>
            <a:off x="4632503" y="-1"/>
            <a:ext cx="4511497" cy="90433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A68087EA-EC4D-4AD5-AF7F-27B9E1B048DC}"/>
              </a:ext>
            </a:extLst>
          </p:cNvPr>
          <p:cNvSpPr/>
          <p:nvPr userDrawn="1"/>
        </p:nvSpPr>
        <p:spPr>
          <a:xfrm rot="10800000">
            <a:off x="0" y="0"/>
            <a:ext cx="9144000" cy="904330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80000"/>
                </a:srgbClr>
              </a:gs>
              <a:gs pos="98000">
                <a:srgbClr val="060D22">
                  <a:alpha val="6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002060"/>
              </a:solidFill>
            </a:endParaRPr>
          </a:p>
        </p:txBody>
      </p:sp>
      <p:pic>
        <p:nvPicPr>
          <p:cNvPr id="10" name="그래픽 9">
            <a:extLst>
              <a:ext uri="{FF2B5EF4-FFF2-40B4-BE49-F238E27FC236}">
                <a16:creationId xmlns:a16="http://schemas.microsoft.com/office/drawing/2014/main" id="{3AB7C9AF-06C9-4DC3-9E8F-3E95F633F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0569" r="14738" b="41189"/>
          <a:stretch/>
        </p:blipFill>
        <p:spPr>
          <a:xfrm>
            <a:off x="6474230" y="-1"/>
            <a:ext cx="2669770" cy="90433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C6D1621D-0D2F-48FE-9F4E-D723080D02D7}"/>
              </a:ext>
            </a:extLst>
          </p:cNvPr>
          <p:cNvSpPr/>
          <p:nvPr userDrawn="1"/>
        </p:nvSpPr>
        <p:spPr>
          <a:xfrm rot="10800000">
            <a:off x="0" y="0"/>
            <a:ext cx="9144000" cy="904330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80000"/>
                </a:srgbClr>
              </a:gs>
              <a:gs pos="98000">
                <a:srgbClr val="060D22">
                  <a:alpha val="6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002060"/>
              </a:solidFill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C36E76D1-E3E1-4806-8E90-8B52A61FF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7839" y="22672"/>
            <a:ext cx="828798" cy="847526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D1E372D7-DFF9-459D-886C-C0DE22A19E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8994" y="196523"/>
            <a:ext cx="586488" cy="549833"/>
          </a:xfrm>
          <a:prstGeom prst="rect">
            <a:avLst/>
          </a:prstGeom>
          <a:effectLst>
            <a:outerShdw blurRad="635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D880D33-E32D-4DA1-9B19-DC49C51A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363" y="6398437"/>
            <a:ext cx="2057400" cy="365125"/>
          </a:xfrm>
        </p:spPr>
        <p:txBody>
          <a:bodyPr/>
          <a:lstStyle/>
          <a:p>
            <a:fld id="{320A176E-8019-4060-9F7F-1D87BA958B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43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4AD7AD6-73A1-40DA-A078-B4E020B699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176E-8019-4060-9F7F-1D87BA958B2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4CB000C-61A2-4609-ABA7-7EECC5EC2208}"/>
              </a:ext>
            </a:extLst>
          </p:cNvPr>
          <p:cNvSpPr/>
          <p:nvPr userDrawn="1"/>
        </p:nvSpPr>
        <p:spPr>
          <a:xfrm>
            <a:off x="0" y="0"/>
            <a:ext cx="9144000" cy="903342"/>
          </a:xfrm>
          <a:prstGeom prst="rect">
            <a:avLst/>
          </a:prstGeom>
          <a:solidFill>
            <a:srgbClr val="024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1629051-0973-4158-8FB1-08A7C3AFB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096" r="404" b="82051"/>
          <a:stretch/>
        </p:blipFill>
        <p:spPr>
          <a:xfrm>
            <a:off x="0" y="0"/>
            <a:ext cx="9143754" cy="903341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8E72E6C-F342-4E70-BD37-C952C934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549" t="45947" r="3466" b="24696"/>
          <a:stretch/>
        </p:blipFill>
        <p:spPr>
          <a:xfrm flipH="1">
            <a:off x="4575801" y="0"/>
            <a:ext cx="4568199" cy="90334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10C18C4C-E291-4B6F-BC68-5C35D93C913D}"/>
              </a:ext>
            </a:extLst>
          </p:cNvPr>
          <p:cNvSpPr/>
          <p:nvPr userDrawn="1"/>
        </p:nvSpPr>
        <p:spPr>
          <a:xfrm>
            <a:off x="-246" y="465212"/>
            <a:ext cx="9144000" cy="438130"/>
          </a:xfrm>
          <a:prstGeom prst="rect">
            <a:avLst/>
          </a:prstGeom>
          <a:solidFill>
            <a:srgbClr val="060D22">
              <a:alpha val="60000"/>
            </a:srgbClr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square" lIns="108000" tIns="0" rIns="108000" bIns="0" anchor="ctr" anchorCtr="0">
            <a:noAutofit/>
          </a:bodyPr>
          <a:lstStyle/>
          <a:p>
            <a:pPr defTabSz="881063"/>
            <a:endParaRPr lang="ko-KR" altLang="en-US" sz="2000" b="1" spc="-1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1846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176E-8019-4060-9F7F-1D87BA958B2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4B38F39-81BD-44C4-B17D-A6DDE996BD51}"/>
              </a:ext>
            </a:extLst>
          </p:cNvPr>
          <p:cNvSpPr/>
          <p:nvPr userDrawn="1"/>
        </p:nvSpPr>
        <p:spPr>
          <a:xfrm>
            <a:off x="0" y="247650"/>
            <a:ext cx="9144000" cy="762098"/>
          </a:xfrm>
          <a:prstGeom prst="rect">
            <a:avLst/>
          </a:prstGeom>
          <a:solidFill>
            <a:srgbClr val="024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66E6BF3F-DA95-4856-8F7B-EF065C1FF2C2}"/>
              </a:ext>
            </a:extLst>
          </p:cNvPr>
          <p:cNvSpPr/>
          <p:nvPr userDrawn="1"/>
        </p:nvSpPr>
        <p:spPr>
          <a:xfrm>
            <a:off x="7794097" y="146283"/>
            <a:ext cx="1002108" cy="1002106"/>
          </a:xfrm>
          <a:prstGeom prst="ellipse">
            <a:avLst/>
          </a:prstGeom>
          <a:gradFill flip="none" rotWithShape="1">
            <a:gsLst>
              <a:gs pos="15900">
                <a:srgbClr val="026CD5"/>
              </a:gs>
              <a:gs pos="0">
                <a:srgbClr val="012045"/>
              </a:gs>
              <a:gs pos="100000">
                <a:srgbClr val="29C7FF"/>
              </a:gs>
            </a:gsLst>
            <a:lin ang="16200000" scaled="1"/>
            <a:tileRect/>
          </a:gra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93F249ED-6370-417D-A616-CD851BAC2226}"/>
              </a:ext>
            </a:extLst>
          </p:cNvPr>
          <p:cNvSpPr/>
          <p:nvPr userDrawn="1"/>
        </p:nvSpPr>
        <p:spPr>
          <a:xfrm>
            <a:off x="7687603" y="39790"/>
            <a:ext cx="1215098" cy="1215094"/>
          </a:xfrm>
          <a:prstGeom prst="ellipse">
            <a:avLst/>
          </a:prstGeom>
          <a:noFill/>
          <a:ln w="76200">
            <a:solidFill>
              <a:srgbClr val="0F2159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2087DE8-C13D-4292-9B64-98ACB9151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52702" y="1185750"/>
            <a:ext cx="884898" cy="2354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5099C87C-9570-40ED-BF1B-914425A822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7774" y="280889"/>
            <a:ext cx="694754" cy="7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4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2DE0755-77E6-4D51-86A7-F9FC6A2EE2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176E-8019-4060-9F7F-1D87BA958B2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B4AB875-8C66-4A4E-A5A8-FFFDE58D0D96}"/>
              </a:ext>
            </a:extLst>
          </p:cNvPr>
          <p:cNvSpPr/>
          <p:nvPr userDrawn="1"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C5147EBE-8AAD-48C8-89C3-9D6B599DD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147" t="17927" r="1703" b="73654"/>
          <a:stretch/>
        </p:blipFill>
        <p:spPr>
          <a:xfrm>
            <a:off x="0" y="0"/>
            <a:ext cx="9144000" cy="89887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006E0564-6EBA-48A4-BF2C-9D395F0707A7}"/>
              </a:ext>
            </a:extLst>
          </p:cNvPr>
          <p:cNvSpPr/>
          <p:nvPr userDrawn="1"/>
        </p:nvSpPr>
        <p:spPr>
          <a:xfrm>
            <a:off x="0" y="0"/>
            <a:ext cx="9144000" cy="898878"/>
          </a:xfrm>
          <a:prstGeom prst="rect">
            <a:avLst/>
          </a:prstGeom>
          <a:gradFill flip="none" rotWithShape="1">
            <a:gsLst>
              <a:gs pos="0">
                <a:srgbClr val="025FD0">
                  <a:alpha val="88000"/>
                </a:srgbClr>
              </a:gs>
              <a:gs pos="100000">
                <a:srgbClr val="00B0F0">
                  <a:alpha val="8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 </a:t>
            </a:r>
            <a:endParaRPr lang="ko-KR" altLang="en-US" dirty="0"/>
          </a:p>
        </p:txBody>
      </p:sp>
      <p:sp>
        <p:nvSpPr>
          <p:cNvPr id="9" name="사다리꼴 8">
            <a:extLst>
              <a:ext uri="{FF2B5EF4-FFF2-40B4-BE49-F238E27FC236}">
                <a16:creationId xmlns:a16="http://schemas.microsoft.com/office/drawing/2014/main" id="{7BD5E34E-30C6-471E-900F-4DAE9FDD90B5}"/>
              </a:ext>
            </a:extLst>
          </p:cNvPr>
          <p:cNvSpPr/>
          <p:nvPr userDrawn="1"/>
        </p:nvSpPr>
        <p:spPr>
          <a:xfrm>
            <a:off x="6246341" y="59224"/>
            <a:ext cx="2897659" cy="839655"/>
          </a:xfrm>
          <a:prstGeom prst="trapezoid">
            <a:avLst>
              <a:gd name="adj" fmla="val 10756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다리꼴 9">
            <a:extLst>
              <a:ext uri="{FF2B5EF4-FFF2-40B4-BE49-F238E27FC236}">
                <a16:creationId xmlns:a16="http://schemas.microsoft.com/office/drawing/2014/main" id="{279393D0-F65B-4D0A-AD51-16CDBE4FA1EF}"/>
              </a:ext>
            </a:extLst>
          </p:cNvPr>
          <p:cNvSpPr/>
          <p:nvPr userDrawn="1"/>
        </p:nvSpPr>
        <p:spPr>
          <a:xfrm>
            <a:off x="7284309" y="59224"/>
            <a:ext cx="1859691" cy="839655"/>
          </a:xfrm>
          <a:prstGeom prst="trapezoid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13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C5282A4-180D-47DC-8084-E1315B504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176E-8019-4060-9F7F-1D87BA958B2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0AB82B1-92E6-45BE-8EA0-5D4595E82E53}"/>
              </a:ext>
            </a:extLst>
          </p:cNvPr>
          <p:cNvSpPr/>
          <p:nvPr userDrawn="1"/>
        </p:nvSpPr>
        <p:spPr>
          <a:xfrm>
            <a:off x="0" y="0"/>
            <a:ext cx="9144000" cy="90334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071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EFA9894-4922-47A2-B629-EB89772059EC}"/>
              </a:ext>
            </a:extLst>
          </p:cNvPr>
          <p:cNvGrpSpPr/>
          <p:nvPr userDrawn="1"/>
        </p:nvGrpSpPr>
        <p:grpSpPr>
          <a:xfrm>
            <a:off x="0" y="-7488"/>
            <a:ext cx="7956527" cy="893102"/>
            <a:chOff x="-50185840" y="173125"/>
            <a:chExt cx="55356528" cy="6736202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18951389-025C-4D49-8AE6-D5EBF4346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82" y="258142"/>
              <a:ext cx="4998308" cy="6594406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AFDE5CC-3DCC-48E2-B404-AF2E4B2BB1AB}"/>
                </a:ext>
              </a:extLst>
            </p:cNvPr>
            <p:cNvSpPr/>
            <p:nvPr/>
          </p:nvSpPr>
          <p:spPr>
            <a:xfrm>
              <a:off x="-50185840" y="259494"/>
              <a:ext cx="52297463" cy="6598507"/>
            </a:xfrm>
            <a:prstGeom prst="rect">
              <a:avLst/>
            </a:prstGeom>
            <a:solidFill>
              <a:srgbClr val="0F20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B805A18-7ADA-4CD4-8892-48C24268A5F8}"/>
                </a:ext>
              </a:extLst>
            </p:cNvPr>
            <p:cNvGrpSpPr/>
            <p:nvPr/>
          </p:nvGrpSpPr>
          <p:grpSpPr>
            <a:xfrm>
              <a:off x="928576" y="173125"/>
              <a:ext cx="4242112" cy="6736202"/>
              <a:chOff x="3847345" y="173125"/>
              <a:chExt cx="4242112" cy="6736202"/>
            </a:xfrm>
          </p:grpSpPr>
          <p:pic>
            <p:nvPicPr>
              <p:cNvPr id="9" name="그림 8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C87C95A9-FCDF-4BF0-8F35-7CE97B536E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7309" y="173125"/>
                <a:ext cx="206891" cy="206891"/>
              </a:xfrm>
              <a:prstGeom prst="rect">
                <a:avLst/>
              </a:prstGeom>
            </p:spPr>
          </p:pic>
          <p:pic>
            <p:nvPicPr>
              <p:cNvPr id="10" name="그림 9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C3BCA3A6-8C22-4970-B8E8-7EE64AA94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8266" y="488694"/>
                <a:ext cx="206891" cy="206891"/>
              </a:xfrm>
              <a:prstGeom prst="rect">
                <a:avLst/>
              </a:prstGeom>
            </p:spPr>
          </p:pic>
          <p:pic>
            <p:nvPicPr>
              <p:cNvPr id="11" name="그림 10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50AE9622-06C9-4C31-9012-88E06CED8B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5130" y="1543331"/>
                <a:ext cx="206891" cy="206891"/>
              </a:xfrm>
              <a:prstGeom prst="rect">
                <a:avLst/>
              </a:prstGeom>
            </p:spPr>
          </p:pic>
          <p:pic>
            <p:nvPicPr>
              <p:cNvPr id="12" name="그림 11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2F2B5B3B-0361-4895-A566-F91137B25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8378" y="2562763"/>
                <a:ext cx="206891" cy="206891"/>
              </a:xfrm>
              <a:prstGeom prst="rect">
                <a:avLst/>
              </a:prstGeom>
            </p:spPr>
          </p:pic>
          <p:pic>
            <p:nvPicPr>
              <p:cNvPr id="13" name="그림 12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CBA75C7F-C3A5-48EB-895F-837FFD246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2566" y="3319357"/>
                <a:ext cx="206891" cy="206891"/>
              </a:xfrm>
              <a:prstGeom prst="rect">
                <a:avLst/>
              </a:prstGeom>
            </p:spPr>
          </p:pic>
          <p:pic>
            <p:nvPicPr>
              <p:cNvPr id="14" name="그림 13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D102F2FE-3DB2-4EEB-9F10-5621AA524B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0735" y="4830228"/>
                <a:ext cx="206891" cy="206891"/>
              </a:xfrm>
              <a:prstGeom prst="rect">
                <a:avLst/>
              </a:prstGeom>
            </p:spPr>
          </p:pic>
          <p:pic>
            <p:nvPicPr>
              <p:cNvPr id="15" name="그림 14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68B0516B-DBCB-4856-97F0-415A7A465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3530" y="5812590"/>
                <a:ext cx="206891" cy="206891"/>
              </a:xfrm>
              <a:prstGeom prst="rect">
                <a:avLst/>
              </a:prstGeom>
            </p:spPr>
          </p:pic>
          <p:pic>
            <p:nvPicPr>
              <p:cNvPr id="16" name="그림 15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2AC57DD6-C059-4794-976E-284EB9B03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4632" y="241577"/>
                <a:ext cx="144472" cy="144472"/>
              </a:xfrm>
              <a:prstGeom prst="rect">
                <a:avLst/>
              </a:prstGeom>
            </p:spPr>
          </p:pic>
          <p:pic>
            <p:nvPicPr>
              <p:cNvPr id="17" name="그림 16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514AF606-C750-41B7-BAB2-269BFA4EA3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9104" y="6702436"/>
                <a:ext cx="206891" cy="206891"/>
              </a:xfrm>
              <a:prstGeom prst="rect">
                <a:avLst/>
              </a:prstGeom>
            </p:spPr>
          </p:pic>
          <p:pic>
            <p:nvPicPr>
              <p:cNvPr id="18" name="그림 17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19AD807F-3AD3-4886-AC09-101526E03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2510" y="949242"/>
                <a:ext cx="144472" cy="144472"/>
              </a:xfrm>
              <a:prstGeom prst="rect">
                <a:avLst/>
              </a:prstGeom>
            </p:spPr>
          </p:pic>
          <p:pic>
            <p:nvPicPr>
              <p:cNvPr id="19" name="그림 18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48DDBB99-F228-4D38-BB8E-E4EB657C5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2668" y="2084256"/>
                <a:ext cx="144472" cy="144472"/>
              </a:xfrm>
              <a:prstGeom prst="rect">
                <a:avLst/>
              </a:prstGeom>
            </p:spPr>
          </p:pic>
          <p:pic>
            <p:nvPicPr>
              <p:cNvPr id="20" name="그림 19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0402618C-AD75-4889-9D37-D939B2334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74106" y="3001620"/>
                <a:ext cx="144472" cy="144472"/>
              </a:xfrm>
              <a:prstGeom prst="rect">
                <a:avLst/>
              </a:prstGeom>
            </p:spPr>
          </p:pic>
          <p:pic>
            <p:nvPicPr>
              <p:cNvPr id="21" name="그림 20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BACE45A0-96F8-4778-8C69-E032F8F7FD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1870" y="3728257"/>
                <a:ext cx="144472" cy="144472"/>
              </a:xfrm>
              <a:prstGeom prst="rect">
                <a:avLst/>
              </a:prstGeom>
            </p:spPr>
          </p:pic>
          <p:pic>
            <p:nvPicPr>
              <p:cNvPr id="22" name="그림 21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C84F4D74-AA72-4E76-BD71-ECF3377B8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9785" y="4461113"/>
                <a:ext cx="144472" cy="144472"/>
              </a:xfrm>
              <a:prstGeom prst="rect">
                <a:avLst/>
              </a:prstGeom>
            </p:spPr>
          </p:pic>
          <p:pic>
            <p:nvPicPr>
              <p:cNvPr id="23" name="그림 22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970E90B0-BB80-445F-A746-4AEE5AAF4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6277" y="5134557"/>
                <a:ext cx="144472" cy="144472"/>
              </a:xfrm>
              <a:prstGeom prst="rect">
                <a:avLst/>
              </a:prstGeom>
            </p:spPr>
          </p:pic>
          <p:pic>
            <p:nvPicPr>
              <p:cNvPr id="24" name="그림 23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48A46E67-7437-4083-BC9B-3E2D22B71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571" y="5408809"/>
                <a:ext cx="98530" cy="98530"/>
              </a:xfrm>
              <a:prstGeom prst="rect">
                <a:avLst/>
              </a:prstGeom>
            </p:spPr>
          </p:pic>
          <p:pic>
            <p:nvPicPr>
              <p:cNvPr id="25" name="그림 24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B18D8285-D2A6-4CA8-BC61-541CC1153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1636" y="4673582"/>
                <a:ext cx="98530" cy="98530"/>
              </a:xfrm>
              <a:prstGeom prst="rect">
                <a:avLst/>
              </a:prstGeom>
            </p:spPr>
          </p:pic>
          <p:pic>
            <p:nvPicPr>
              <p:cNvPr id="26" name="그림 25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694AD84A-0955-46A2-B866-1A678D71EE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9624" y="4013480"/>
                <a:ext cx="98530" cy="98530"/>
              </a:xfrm>
              <a:prstGeom prst="rect">
                <a:avLst/>
              </a:prstGeom>
            </p:spPr>
          </p:pic>
          <p:pic>
            <p:nvPicPr>
              <p:cNvPr id="27" name="그림 26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B22B4BC6-4503-47FA-85A6-249B36AF2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1951" y="2380970"/>
                <a:ext cx="98530" cy="98530"/>
              </a:xfrm>
              <a:prstGeom prst="rect">
                <a:avLst/>
              </a:prstGeom>
            </p:spPr>
          </p:pic>
          <p:pic>
            <p:nvPicPr>
              <p:cNvPr id="28" name="그림 27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40B8ABB0-D255-4720-A293-C1B4BED4E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8962" y="2365246"/>
                <a:ext cx="98530" cy="98530"/>
              </a:xfrm>
              <a:prstGeom prst="rect">
                <a:avLst/>
              </a:prstGeom>
            </p:spPr>
          </p:pic>
          <p:pic>
            <p:nvPicPr>
              <p:cNvPr id="29" name="그림 28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85CFC883-7FA0-45A9-9169-DAB0C4FE0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4275" y="1533142"/>
                <a:ext cx="98530" cy="98530"/>
              </a:xfrm>
              <a:prstGeom prst="rect">
                <a:avLst/>
              </a:prstGeom>
            </p:spPr>
          </p:pic>
          <p:pic>
            <p:nvPicPr>
              <p:cNvPr id="30" name="그림 29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4EEC69BD-7CD4-455A-95BB-B6CBD2BBC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1638" y="406833"/>
                <a:ext cx="98530" cy="98530"/>
              </a:xfrm>
              <a:prstGeom prst="rect">
                <a:avLst/>
              </a:prstGeom>
            </p:spPr>
          </p:pic>
          <p:pic>
            <p:nvPicPr>
              <p:cNvPr id="31" name="그림 30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3E03DB89-ECB4-4C7F-94D9-5F4F6A4E2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8077" y="3823464"/>
                <a:ext cx="98530" cy="98530"/>
              </a:xfrm>
              <a:prstGeom prst="rect">
                <a:avLst/>
              </a:prstGeom>
            </p:spPr>
          </p:pic>
          <p:pic>
            <p:nvPicPr>
              <p:cNvPr id="32" name="그림 31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9716269B-A64B-4731-B7BD-21D886ED9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9983" y="4507055"/>
                <a:ext cx="98530" cy="98530"/>
              </a:xfrm>
              <a:prstGeom prst="rect">
                <a:avLst/>
              </a:prstGeom>
            </p:spPr>
          </p:pic>
          <p:pic>
            <p:nvPicPr>
              <p:cNvPr id="33" name="그림 32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CA90CAE2-9CB7-4578-8026-A51765DB4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0699" y="3534978"/>
                <a:ext cx="468608" cy="468612"/>
              </a:xfrm>
              <a:prstGeom prst="rect">
                <a:avLst/>
              </a:prstGeom>
            </p:spPr>
          </p:pic>
          <p:pic>
            <p:nvPicPr>
              <p:cNvPr id="34" name="그림 33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E0B95D52-7ADA-4A82-B477-5023ED004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5683" y="1575417"/>
                <a:ext cx="206891" cy="206891"/>
              </a:xfrm>
              <a:prstGeom prst="rect">
                <a:avLst/>
              </a:prstGeom>
            </p:spPr>
          </p:pic>
          <p:pic>
            <p:nvPicPr>
              <p:cNvPr id="35" name="그림 34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BB304590-69CC-4186-ACD4-E0FCBA1C6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3977" y="2682730"/>
                <a:ext cx="206891" cy="206891"/>
              </a:xfrm>
              <a:prstGeom prst="rect">
                <a:avLst/>
              </a:prstGeom>
            </p:spPr>
          </p:pic>
          <p:pic>
            <p:nvPicPr>
              <p:cNvPr id="36" name="그림 35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DD800CE5-86A7-4532-9149-7D4EF0F2B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4660" y="4625594"/>
                <a:ext cx="63795" cy="63795"/>
              </a:xfrm>
              <a:prstGeom prst="rect">
                <a:avLst/>
              </a:prstGeom>
            </p:spPr>
          </p:pic>
          <p:pic>
            <p:nvPicPr>
              <p:cNvPr id="37" name="그림 36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860BCF1F-790D-488A-AE3B-7E68B68B8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2810" y="4169825"/>
                <a:ext cx="144472" cy="144472"/>
              </a:xfrm>
              <a:prstGeom prst="rect">
                <a:avLst/>
              </a:prstGeom>
            </p:spPr>
          </p:pic>
          <p:pic>
            <p:nvPicPr>
              <p:cNvPr id="38" name="그림 37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5EA4CD65-512A-4652-88EA-3049F5521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2551" y="3823464"/>
                <a:ext cx="144472" cy="144472"/>
              </a:xfrm>
              <a:prstGeom prst="rect">
                <a:avLst/>
              </a:prstGeom>
            </p:spPr>
          </p:pic>
          <p:pic>
            <p:nvPicPr>
              <p:cNvPr id="39" name="그림 38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9550AF37-C03E-4490-AD92-DBB8A88D0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4909" y="3187965"/>
                <a:ext cx="98530" cy="98530"/>
              </a:xfrm>
              <a:prstGeom prst="rect">
                <a:avLst/>
              </a:prstGeom>
            </p:spPr>
          </p:pic>
          <p:pic>
            <p:nvPicPr>
              <p:cNvPr id="40" name="그림 39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CE59E0CF-58AF-483A-96DF-48B4CDE67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7345" y="3909920"/>
                <a:ext cx="144472" cy="144472"/>
              </a:xfrm>
              <a:prstGeom prst="rect">
                <a:avLst/>
              </a:prstGeom>
            </p:spPr>
          </p:pic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BEDB6466-3C44-4A47-B6BE-AE9C8A8A17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6772" y="285390"/>
                <a:ext cx="215609" cy="18218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412CAC5B-1C39-4393-851E-3DEEF5F106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6805" y="315682"/>
                <a:ext cx="842583" cy="277249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956DE4ED-4641-4E5B-91C0-6E895D7BD5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43675" y="602456"/>
                <a:ext cx="538163" cy="409575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1B418DE9-853F-4FEE-8D78-B5D335D9C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6600" y="1016794"/>
                <a:ext cx="297656" cy="623887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0EBF01D5-BF0E-4675-BF16-D725B5C3FA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9494" y="1635919"/>
                <a:ext cx="73819" cy="519112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>
                <a:extLst>
                  <a:ext uri="{FF2B5EF4-FFF2-40B4-BE49-F238E27FC236}">
                    <a16:creationId xmlns:a16="http://schemas.microsoft.com/office/drawing/2014/main" id="{DAA8805F-CF43-47F0-897A-3F65E03BD1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39025" y="2152650"/>
                <a:ext cx="14288" cy="280988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46">
                <a:extLst>
                  <a:ext uri="{FF2B5EF4-FFF2-40B4-BE49-F238E27FC236}">
                    <a16:creationId xmlns:a16="http://schemas.microsoft.com/office/drawing/2014/main" id="{570B91AC-71C7-4CBD-9562-E23FD71FBA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24738" y="2433637"/>
                <a:ext cx="14287" cy="240507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197196E4-3720-485E-9A46-C9ABB377AF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1881" y="2674144"/>
                <a:ext cx="304800" cy="400050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연결선 48">
                <a:extLst>
                  <a:ext uri="{FF2B5EF4-FFF2-40B4-BE49-F238E27FC236}">
                    <a16:creationId xmlns:a16="http://schemas.microsoft.com/office/drawing/2014/main" id="{27198A78-2874-40DE-AB67-A7009667B9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9063" y="3071813"/>
                <a:ext cx="266700" cy="364331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34C9B803-C4FC-4BB7-BDB2-2A2721E20E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77150" y="3440906"/>
                <a:ext cx="326232" cy="352425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>
                <a:extLst>
                  <a:ext uri="{FF2B5EF4-FFF2-40B4-BE49-F238E27FC236}">
                    <a16:creationId xmlns:a16="http://schemas.microsoft.com/office/drawing/2014/main" id="{5DFCB9EC-34DA-476A-B72B-81FB2A37CB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74769" y="3790950"/>
                <a:ext cx="35719" cy="271463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>
                <a:extLst>
                  <a:ext uri="{FF2B5EF4-FFF2-40B4-BE49-F238E27FC236}">
                    <a16:creationId xmlns:a16="http://schemas.microsoft.com/office/drawing/2014/main" id="{56E57C36-F130-4C83-8273-67FB926680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15225" y="4055268"/>
                <a:ext cx="195263" cy="83345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그림 52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802ACF4B-5606-48AF-9AB5-CF1E2224F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377" y="4104463"/>
                <a:ext cx="63795" cy="63795"/>
              </a:xfrm>
              <a:prstGeom prst="rect">
                <a:avLst/>
              </a:prstGeom>
            </p:spPr>
          </p:pic>
          <p:pic>
            <p:nvPicPr>
              <p:cNvPr id="54" name="그림 53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C55EE879-A8F5-4B24-A379-ACCE473A6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2605" y="4250644"/>
                <a:ext cx="98530" cy="98530"/>
              </a:xfrm>
              <a:prstGeom prst="rect">
                <a:avLst/>
              </a:prstGeom>
            </p:spPr>
          </p:pic>
          <p:cxnSp>
            <p:nvCxnSpPr>
              <p:cNvPr id="55" name="직선 연결선 54">
                <a:extLst>
                  <a:ext uri="{FF2B5EF4-FFF2-40B4-BE49-F238E27FC236}">
                    <a16:creationId xmlns:a16="http://schemas.microsoft.com/office/drawing/2014/main" id="{FA00CB4D-DDB7-4E2F-A4A1-CA979A7EEA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19988" y="4138614"/>
                <a:ext cx="83343" cy="166686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55">
                <a:extLst>
                  <a:ext uri="{FF2B5EF4-FFF2-40B4-BE49-F238E27FC236}">
                    <a16:creationId xmlns:a16="http://schemas.microsoft.com/office/drawing/2014/main" id="{6868DBCE-3006-4A2A-946A-B9A212E423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84269" y="4293395"/>
                <a:ext cx="116681" cy="242886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직선 연결선 56">
                <a:extLst>
                  <a:ext uri="{FF2B5EF4-FFF2-40B4-BE49-F238E27FC236}">
                    <a16:creationId xmlns:a16="http://schemas.microsoft.com/office/drawing/2014/main" id="{811456F8-D250-4827-8717-4ED496273B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81888" y="4533901"/>
                <a:ext cx="7143" cy="180974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>
                <a:extLst>
                  <a:ext uri="{FF2B5EF4-FFF2-40B4-BE49-F238E27FC236}">
                    <a16:creationId xmlns:a16="http://schemas.microsoft.com/office/drawing/2014/main" id="{01F0FA2C-C651-4F81-9B8E-2B188AE2FA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3788" y="4724400"/>
                <a:ext cx="40481" cy="214313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직선 연결선 58">
                <a:extLst>
                  <a:ext uri="{FF2B5EF4-FFF2-40B4-BE49-F238E27FC236}">
                    <a16:creationId xmlns:a16="http://schemas.microsoft.com/office/drawing/2014/main" id="{38EAF42B-1571-4710-93EF-5DA1CB8A53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0350" y="4945857"/>
                <a:ext cx="833438" cy="261937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>
                <a:extLst>
                  <a:ext uri="{FF2B5EF4-FFF2-40B4-BE49-F238E27FC236}">
                    <a16:creationId xmlns:a16="http://schemas.microsoft.com/office/drawing/2014/main" id="{1BA746A3-DE3C-47CE-98EB-CF7AA0842B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98406" y="5207795"/>
                <a:ext cx="311944" cy="76199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그림 60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E8551800-7BA9-4C62-A4F9-E330DBAF0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5738" y="5239041"/>
                <a:ext cx="98530" cy="98530"/>
              </a:xfrm>
              <a:prstGeom prst="rect">
                <a:avLst/>
              </a:prstGeom>
            </p:spPr>
          </p:pic>
          <p:cxnSp>
            <p:nvCxnSpPr>
              <p:cNvPr id="62" name="직선 연결선 61">
                <a:extLst>
                  <a:ext uri="{FF2B5EF4-FFF2-40B4-BE49-F238E27FC236}">
                    <a16:creationId xmlns:a16="http://schemas.microsoft.com/office/drawing/2014/main" id="{E650D841-E59A-4255-83E1-6E678761C7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31719" y="5286376"/>
                <a:ext cx="171450" cy="166687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직선 연결선 62">
                <a:extLst>
                  <a:ext uri="{FF2B5EF4-FFF2-40B4-BE49-F238E27FC236}">
                    <a16:creationId xmlns:a16="http://schemas.microsoft.com/office/drawing/2014/main" id="{7AEF05A7-21D5-4390-8EE0-1625F6236A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2656" y="5453063"/>
                <a:ext cx="119063" cy="464343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63">
                <a:extLst>
                  <a:ext uri="{FF2B5EF4-FFF2-40B4-BE49-F238E27FC236}">
                    <a16:creationId xmlns:a16="http://schemas.microsoft.com/office/drawing/2014/main" id="{A77846DD-8FF9-4FB1-99BD-2FAB6A32FA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53113" y="5912644"/>
                <a:ext cx="159543" cy="878681"/>
              </a:xfrm>
              <a:prstGeom prst="line">
                <a:avLst/>
              </a:prstGeom>
              <a:ln w="12700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64">
                <a:extLst>
                  <a:ext uri="{FF2B5EF4-FFF2-40B4-BE49-F238E27FC236}">
                    <a16:creationId xmlns:a16="http://schemas.microsoft.com/office/drawing/2014/main" id="{68D77AF2-C08C-4F39-BEC5-75319469D6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19926" y="4138613"/>
                <a:ext cx="519112" cy="104776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65">
                <a:extLst>
                  <a:ext uri="{FF2B5EF4-FFF2-40B4-BE49-F238E27FC236}">
                    <a16:creationId xmlns:a16="http://schemas.microsoft.com/office/drawing/2014/main" id="{C6CE8B26-DE35-413F-AFF4-516F3B221F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53275" y="4295775"/>
                <a:ext cx="452439" cy="366713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66">
                <a:extLst>
                  <a:ext uri="{FF2B5EF4-FFF2-40B4-BE49-F238E27FC236}">
                    <a16:creationId xmlns:a16="http://schemas.microsoft.com/office/drawing/2014/main" id="{130281E5-E37D-47EB-A8A5-CFE416ECFE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62725" y="4243388"/>
                <a:ext cx="457200" cy="309562"/>
              </a:xfrm>
              <a:prstGeom prst="line">
                <a:avLst/>
              </a:prstGeom>
              <a:ln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7">
                <a:extLst>
                  <a:ext uri="{FF2B5EF4-FFF2-40B4-BE49-F238E27FC236}">
                    <a16:creationId xmlns:a16="http://schemas.microsoft.com/office/drawing/2014/main" id="{C4DEFD6C-D7ED-488F-9856-871F49B9FC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29450" y="3871913"/>
                <a:ext cx="100013" cy="361950"/>
              </a:xfrm>
              <a:prstGeom prst="line">
                <a:avLst/>
              </a:prstGeom>
              <a:ln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68">
                <a:extLst>
                  <a:ext uri="{FF2B5EF4-FFF2-40B4-BE49-F238E27FC236}">
                    <a16:creationId xmlns:a16="http://schemas.microsoft.com/office/drawing/2014/main" id="{DBA7A74D-41EC-4F5D-BA19-ABA73D7F7D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124700" y="3886200"/>
                <a:ext cx="576263" cy="180975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69">
                <a:extLst>
                  <a:ext uri="{FF2B5EF4-FFF2-40B4-BE49-F238E27FC236}">
                    <a16:creationId xmlns:a16="http://schemas.microsoft.com/office/drawing/2014/main" id="{C24F99B6-7548-4BD7-A6CA-BE35FBF7FD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29465" y="3790950"/>
                <a:ext cx="557209" cy="90487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0">
                <a:extLst>
                  <a:ext uri="{FF2B5EF4-FFF2-40B4-BE49-F238E27FC236}">
                    <a16:creationId xmlns:a16="http://schemas.microsoft.com/office/drawing/2014/main" id="{90145102-5429-4EB4-A512-C77BAC81D1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8988" y="4662488"/>
                <a:ext cx="304800" cy="295275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연결선 71">
                <a:extLst>
                  <a:ext uri="{FF2B5EF4-FFF2-40B4-BE49-F238E27FC236}">
                    <a16:creationId xmlns:a16="http://schemas.microsoft.com/office/drawing/2014/main" id="{57E88A7D-9C48-4DEC-88AD-92AF31E779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8988" y="4657725"/>
                <a:ext cx="347662" cy="66675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연결선 72">
                <a:extLst>
                  <a:ext uri="{FF2B5EF4-FFF2-40B4-BE49-F238E27FC236}">
                    <a16:creationId xmlns:a16="http://schemas.microsoft.com/office/drawing/2014/main" id="{33E24AAF-CAC9-49AD-9190-179F2DAD5F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43750" y="4533900"/>
                <a:ext cx="347663" cy="128588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73">
                <a:extLst>
                  <a:ext uri="{FF2B5EF4-FFF2-40B4-BE49-F238E27FC236}">
                    <a16:creationId xmlns:a16="http://schemas.microsoft.com/office/drawing/2014/main" id="{AB5E6822-1A99-422D-B344-AC3EEC6514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7963" y="4552950"/>
                <a:ext cx="604837" cy="104775"/>
              </a:xfrm>
              <a:prstGeom prst="line">
                <a:avLst/>
              </a:prstGeom>
              <a:ln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74">
                <a:extLst>
                  <a:ext uri="{FF2B5EF4-FFF2-40B4-BE49-F238E27FC236}">
                    <a16:creationId xmlns:a16="http://schemas.microsoft.com/office/drawing/2014/main" id="{278BCC30-CC97-4EAE-80EE-EFB720E24B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9450" y="4229100"/>
                <a:ext cx="109538" cy="419100"/>
              </a:xfrm>
              <a:prstGeom prst="line">
                <a:avLst/>
              </a:prstGeom>
              <a:ln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75">
                <a:extLst>
                  <a:ext uri="{FF2B5EF4-FFF2-40B4-BE49-F238E27FC236}">
                    <a16:creationId xmlns:a16="http://schemas.microsoft.com/office/drawing/2014/main" id="{82F309C6-4596-4889-B472-150BBE1A3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0788" y="3776663"/>
                <a:ext cx="742950" cy="471487"/>
              </a:xfrm>
              <a:prstGeom prst="line">
                <a:avLst/>
              </a:prstGeom>
              <a:ln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직선 연결선 76">
                <a:extLst>
                  <a:ext uri="{FF2B5EF4-FFF2-40B4-BE49-F238E27FC236}">
                    <a16:creationId xmlns:a16="http://schemas.microsoft.com/office/drawing/2014/main" id="{6285CC72-64A9-462B-BE7D-4B555BCA53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1363" y="3200400"/>
                <a:ext cx="33337" cy="676275"/>
              </a:xfrm>
              <a:prstGeom prst="line">
                <a:avLst/>
              </a:prstGeom>
              <a:ln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직선 연결선 77">
                <a:extLst>
                  <a:ext uri="{FF2B5EF4-FFF2-40B4-BE49-F238E27FC236}">
                    <a16:creationId xmlns:a16="http://schemas.microsoft.com/office/drawing/2014/main" id="{93088DAA-4B67-45E5-BED5-1E496B423C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0888" y="3209925"/>
                <a:ext cx="581025" cy="595313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직선 연결선 78">
                <a:extLst>
                  <a:ext uri="{FF2B5EF4-FFF2-40B4-BE49-F238E27FC236}">
                    <a16:creationId xmlns:a16="http://schemas.microsoft.com/office/drawing/2014/main" id="{77C946C3-4D78-41E4-A61D-A64223E89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7075" y="3200400"/>
                <a:ext cx="928688" cy="242888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79">
                <a:extLst>
                  <a:ext uri="{FF2B5EF4-FFF2-40B4-BE49-F238E27FC236}">
                    <a16:creationId xmlns:a16="http://schemas.microsoft.com/office/drawing/2014/main" id="{A7D9FCA3-F0B3-4348-BB54-C81620B12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9863" y="2790825"/>
                <a:ext cx="1228725" cy="290513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직선 연결선 80">
                <a:extLst>
                  <a:ext uri="{FF2B5EF4-FFF2-40B4-BE49-F238E27FC236}">
                    <a16:creationId xmlns:a16="http://schemas.microsoft.com/office/drawing/2014/main" id="{3E96FF22-F491-49F3-AAC1-76EC6A1CD9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24625" y="2676525"/>
                <a:ext cx="919163" cy="114300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연결선 81">
                <a:extLst>
                  <a:ext uri="{FF2B5EF4-FFF2-40B4-BE49-F238E27FC236}">
                    <a16:creationId xmlns:a16="http://schemas.microsoft.com/office/drawing/2014/main" id="{A522D69F-FFEA-4E12-B274-05D4A1E40C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8988" y="2419350"/>
                <a:ext cx="280987" cy="261938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>
                <a:extLst>
                  <a:ext uri="{FF2B5EF4-FFF2-40B4-BE49-F238E27FC236}">
                    <a16:creationId xmlns:a16="http://schemas.microsoft.com/office/drawing/2014/main" id="{5C68B982-4DDB-4CB7-B902-A23F20951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8988" y="2419350"/>
                <a:ext cx="304800" cy="14288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83">
                <a:extLst>
                  <a:ext uri="{FF2B5EF4-FFF2-40B4-BE49-F238E27FC236}">
                    <a16:creationId xmlns:a16="http://schemas.microsoft.com/office/drawing/2014/main" id="{5D00F310-5059-416B-8E1E-9372C9B3F5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43750" y="2157413"/>
                <a:ext cx="309563" cy="261937"/>
              </a:xfrm>
              <a:prstGeom prst="line">
                <a:avLst/>
              </a:prstGeom>
              <a:ln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>
                <a:extLst>
                  <a:ext uri="{FF2B5EF4-FFF2-40B4-BE49-F238E27FC236}">
                    <a16:creationId xmlns:a16="http://schemas.microsoft.com/office/drawing/2014/main" id="{E412D56A-4992-4616-A02A-61160DBEF1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4613" y="1014413"/>
                <a:ext cx="676275" cy="128587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>
                <a:extLst>
                  <a:ext uri="{FF2B5EF4-FFF2-40B4-BE49-F238E27FC236}">
                    <a16:creationId xmlns:a16="http://schemas.microsoft.com/office/drawing/2014/main" id="{B85BB235-6A2B-41C2-9BD0-B3A89B0E7F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9850" y="600075"/>
                <a:ext cx="109538" cy="538164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>
                <a:extLst>
                  <a:ext uri="{FF2B5EF4-FFF2-40B4-BE49-F238E27FC236}">
                    <a16:creationId xmlns:a16="http://schemas.microsoft.com/office/drawing/2014/main" id="{2211E65C-2C99-4246-BE55-5A9E365B1E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91213" y="1123950"/>
                <a:ext cx="533400" cy="557213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직선 연결선 87">
                <a:extLst>
                  <a:ext uri="{FF2B5EF4-FFF2-40B4-BE49-F238E27FC236}">
                    <a16:creationId xmlns:a16="http://schemas.microsoft.com/office/drawing/2014/main" id="{76539607-CADB-4D8E-AFDD-7570D78055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1338" y="1576388"/>
                <a:ext cx="495300" cy="66676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직선 연결선 88">
                <a:extLst>
                  <a:ext uri="{FF2B5EF4-FFF2-40B4-BE49-F238E27FC236}">
                    <a16:creationId xmlns:a16="http://schemas.microsoft.com/office/drawing/2014/main" id="{01E17FDE-2A0A-43F7-AABF-65112231D1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1688" y="1581150"/>
                <a:ext cx="1023937" cy="100013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직선 연결선 89">
                <a:extLst>
                  <a:ext uri="{FF2B5EF4-FFF2-40B4-BE49-F238E27FC236}">
                    <a16:creationId xmlns:a16="http://schemas.microsoft.com/office/drawing/2014/main" id="{CD8B1264-64A1-49FD-93CA-60627033DC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19863" y="2419350"/>
                <a:ext cx="619125" cy="381000"/>
              </a:xfrm>
              <a:prstGeom prst="line">
                <a:avLst/>
              </a:prstGeom>
              <a:ln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직선 연결선 90">
                <a:extLst>
                  <a:ext uri="{FF2B5EF4-FFF2-40B4-BE49-F238E27FC236}">
                    <a16:creationId xmlns:a16="http://schemas.microsoft.com/office/drawing/2014/main" id="{9F8E3110-9392-4C1E-8784-C007830BEA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6100" y="1590675"/>
                <a:ext cx="242888" cy="823914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직선 연결선 91">
                <a:extLst>
                  <a:ext uri="{FF2B5EF4-FFF2-40B4-BE49-F238E27FC236}">
                    <a16:creationId xmlns:a16="http://schemas.microsoft.com/office/drawing/2014/main" id="{5B74D4BF-444F-4FD1-9DEC-C5406C9284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91338" y="1009650"/>
                <a:ext cx="204787" cy="581025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직선 연결선 92">
                <a:extLst>
                  <a:ext uri="{FF2B5EF4-FFF2-40B4-BE49-F238E27FC236}">
                    <a16:creationId xmlns:a16="http://schemas.microsoft.com/office/drawing/2014/main" id="{1EFD767E-18B2-417E-B65E-A8216C3F45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4613" y="1128713"/>
                <a:ext cx="476250" cy="447675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직선 연결선 93">
                <a:extLst>
                  <a:ext uri="{FF2B5EF4-FFF2-40B4-BE49-F238E27FC236}">
                    <a16:creationId xmlns:a16="http://schemas.microsoft.com/office/drawing/2014/main" id="{C1DA7AEA-1AF3-4C47-BA14-B5A007C47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1338" y="1581150"/>
                <a:ext cx="561975" cy="571500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94">
                <a:extLst>
                  <a:ext uri="{FF2B5EF4-FFF2-40B4-BE49-F238E27FC236}">
                    <a16:creationId xmlns:a16="http://schemas.microsoft.com/office/drawing/2014/main" id="{0A4286AC-126E-49BA-82EE-A9B2BFBABD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1688" y="1690688"/>
                <a:ext cx="1262062" cy="728662"/>
              </a:xfrm>
              <a:prstGeom prst="line">
                <a:avLst/>
              </a:prstGeom>
              <a:ln w="9525"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95">
                <a:extLst>
                  <a:ext uri="{FF2B5EF4-FFF2-40B4-BE49-F238E27FC236}">
                    <a16:creationId xmlns:a16="http://schemas.microsoft.com/office/drawing/2014/main" id="{0160E8E0-D0A1-4E19-94CD-9DB577FC6F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1685925"/>
                <a:ext cx="657225" cy="11049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직선 연결선 96">
                <a:extLst>
                  <a:ext uri="{FF2B5EF4-FFF2-40B4-BE49-F238E27FC236}">
                    <a16:creationId xmlns:a16="http://schemas.microsoft.com/office/drawing/2014/main" id="{62C1C18A-812C-4EA4-86C6-C3B0492E9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4625" y="2790825"/>
                <a:ext cx="566738" cy="414338"/>
              </a:xfrm>
              <a:prstGeom prst="line">
                <a:avLst/>
              </a:prstGeom>
              <a:ln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97">
                <a:extLst>
                  <a:ext uri="{FF2B5EF4-FFF2-40B4-BE49-F238E27FC236}">
                    <a16:creationId xmlns:a16="http://schemas.microsoft.com/office/drawing/2014/main" id="{30E68C48-79CA-4B7B-AF18-810C208F50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4625" y="2790825"/>
                <a:ext cx="600075" cy="1085850"/>
              </a:xfrm>
              <a:prstGeom prst="line">
                <a:avLst/>
              </a:prstGeom>
              <a:ln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직선 연결선 98">
                <a:extLst>
                  <a:ext uri="{FF2B5EF4-FFF2-40B4-BE49-F238E27FC236}">
                    <a16:creationId xmlns:a16="http://schemas.microsoft.com/office/drawing/2014/main" id="{E2CD767D-F8B5-4572-84F9-9DC4B7A80D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10313" y="2795588"/>
                <a:ext cx="223837" cy="981075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직선 연결선 99">
                <a:extLst>
                  <a:ext uri="{FF2B5EF4-FFF2-40B4-BE49-F238E27FC236}">
                    <a16:creationId xmlns:a16="http://schemas.microsoft.com/office/drawing/2014/main" id="{3FA6E74C-F653-4FEE-95A2-4FF9725265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6913" y="3238500"/>
                <a:ext cx="533400" cy="538163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직선 연결선 100">
                <a:extLst>
                  <a:ext uri="{FF2B5EF4-FFF2-40B4-BE49-F238E27FC236}">
                    <a16:creationId xmlns:a16="http://schemas.microsoft.com/office/drawing/2014/main" id="{FA97ECD8-A338-46B7-8B9B-068B1C5826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6913" y="2805113"/>
                <a:ext cx="771525" cy="428625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직선 연결선 101">
                <a:extLst>
                  <a:ext uri="{FF2B5EF4-FFF2-40B4-BE49-F238E27FC236}">
                    <a16:creationId xmlns:a16="http://schemas.microsoft.com/office/drawing/2014/main" id="{5EC26818-415A-4C3C-ADBE-092C4F7666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24300" y="3895725"/>
                <a:ext cx="1462088" cy="8572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직선 연결선 102">
                <a:extLst>
                  <a:ext uri="{FF2B5EF4-FFF2-40B4-BE49-F238E27FC236}">
                    <a16:creationId xmlns:a16="http://schemas.microsoft.com/office/drawing/2014/main" id="{E22A8FAB-B5BE-4139-99F0-67D99BD461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1625" y="3781425"/>
                <a:ext cx="933450" cy="114300"/>
              </a:xfrm>
              <a:prstGeom prst="line">
                <a:avLst/>
              </a:prstGeom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103">
                <a:extLst>
                  <a:ext uri="{FF2B5EF4-FFF2-40B4-BE49-F238E27FC236}">
                    <a16:creationId xmlns:a16="http://schemas.microsoft.com/office/drawing/2014/main" id="{074A5E24-4087-45B6-99ED-A0990320DA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1625" y="3238500"/>
                <a:ext cx="390525" cy="657225"/>
              </a:xfrm>
              <a:prstGeom prst="line">
                <a:avLst/>
              </a:prstGeom>
              <a:ln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직선 연결선 104">
                <a:extLst>
                  <a:ext uri="{FF2B5EF4-FFF2-40B4-BE49-F238E27FC236}">
                    <a16:creationId xmlns:a16="http://schemas.microsoft.com/office/drawing/2014/main" id="{77A4196F-6243-4010-8681-F0743A49F7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6388" y="3905250"/>
                <a:ext cx="1176337" cy="647700"/>
              </a:xfrm>
              <a:prstGeom prst="line">
                <a:avLst/>
              </a:prstGeom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105">
                <a:extLst>
                  <a:ext uri="{FF2B5EF4-FFF2-40B4-BE49-F238E27FC236}">
                    <a16:creationId xmlns:a16="http://schemas.microsoft.com/office/drawing/2014/main" id="{320F5E07-2460-448B-8821-FE745573A1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7963" y="4548188"/>
                <a:ext cx="52387" cy="661987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106">
                <a:extLst>
                  <a:ext uri="{FF2B5EF4-FFF2-40B4-BE49-F238E27FC236}">
                    <a16:creationId xmlns:a16="http://schemas.microsoft.com/office/drawing/2014/main" id="{0F8A41F8-95A4-4D91-9A7F-50567E7A53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10313" y="4548188"/>
                <a:ext cx="242887" cy="738187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107">
                <a:extLst>
                  <a:ext uri="{FF2B5EF4-FFF2-40B4-BE49-F238E27FC236}">
                    <a16:creationId xmlns:a16="http://schemas.microsoft.com/office/drawing/2014/main" id="{2E392F50-D078-4A73-94D6-A31D734272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6863" y="3905250"/>
                <a:ext cx="919162" cy="1385888"/>
              </a:xfrm>
              <a:prstGeom prst="line">
                <a:avLst/>
              </a:prstGeom>
              <a:ln w="9525">
                <a:solidFill>
                  <a:schemeClr val="bg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108">
                <a:extLst>
                  <a:ext uri="{FF2B5EF4-FFF2-40B4-BE49-F238E27FC236}">
                    <a16:creationId xmlns:a16="http://schemas.microsoft.com/office/drawing/2014/main" id="{A16922C4-E614-4185-BB8E-AD2FA358AF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9663" y="295275"/>
                <a:ext cx="538162" cy="157163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직선 연결선 109">
                <a:extLst>
                  <a:ext uri="{FF2B5EF4-FFF2-40B4-BE49-F238E27FC236}">
                    <a16:creationId xmlns:a16="http://schemas.microsoft.com/office/drawing/2014/main" id="{706FE979-EDFA-481C-8549-BD18C121D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1188" y="323850"/>
                <a:ext cx="728662" cy="809625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직선 연결선 110">
                <a:extLst>
                  <a:ext uri="{FF2B5EF4-FFF2-40B4-BE49-F238E27FC236}">
                    <a16:creationId xmlns:a16="http://schemas.microsoft.com/office/drawing/2014/main" id="{21B0702F-16A3-4C26-981A-B573B6C33A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1663" y="323850"/>
                <a:ext cx="190500" cy="1338263"/>
              </a:xfrm>
              <a:prstGeom prst="line">
                <a:avLst/>
              </a:prstGeom>
              <a:ln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2" name="그림 111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C432EA98-7254-49A0-BD74-33FDE6678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8510" y="3104085"/>
                <a:ext cx="206891" cy="206891"/>
              </a:xfrm>
              <a:prstGeom prst="rect">
                <a:avLst/>
              </a:prstGeom>
            </p:spPr>
          </p:pic>
          <p:cxnSp>
            <p:nvCxnSpPr>
              <p:cNvPr id="113" name="직선 연결선 112">
                <a:extLst>
                  <a:ext uri="{FF2B5EF4-FFF2-40B4-BE49-F238E27FC236}">
                    <a16:creationId xmlns:a16="http://schemas.microsoft.com/office/drawing/2014/main" id="{25DBB69D-8214-42E8-8B05-C103C861BF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91363" y="2676525"/>
                <a:ext cx="333375" cy="533400"/>
              </a:xfrm>
              <a:prstGeom prst="line">
                <a:avLst/>
              </a:prstGeom>
              <a:ln w="952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4" name="그림 113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8BC4FD1F-3AC5-4308-AC9A-15FE434BF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1270" y="2785970"/>
                <a:ext cx="144472" cy="144472"/>
              </a:xfrm>
              <a:prstGeom prst="rect">
                <a:avLst/>
              </a:prstGeom>
            </p:spPr>
          </p:pic>
          <p:cxnSp>
            <p:nvCxnSpPr>
              <p:cNvPr id="115" name="직선 연결선 114">
                <a:extLst>
                  <a:ext uri="{FF2B5EF4-FFF2-40B4-BE49-F238E27FC236}">
                    <a16:creationId xmlns:a16="http://schemas.microsoft.com/office/drawing/2014/main" id="{76609FDE-0EE8-46F9-9D8F-4A2EBB0C52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3463" y="2857500"/>
                <a:ext cx="933450" cy="381000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직선 연결선 115">
                <a:extLst>
                  <a:ext uri="{FF2B5EF4-FFF2-40B4-BE49-F238E27FC236}">
                    <a16:creationId xmlns:a16="http://schemas.microsoft.com/office/drawing/2014/main" id="{6FDA3CA5-B423-4090-ACCA-2594822DBC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1551" y="1290638"/>
                <a:ext cx="1076324" cy="409575"/>
              </a:xfrm>
              <a:prstGeom prst="line">
                <a:avLst/>
              </a:prstGeom>
              <a:ln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7" name="그림 116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0D9B7BF9-3ED0-49CE-BD4D-5E9657729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7813" y="1249795"/>
                <a:ext cx="98530" cy="98530"/>
              </a:xfrm>
              <a:prstGeom prst="rect">
                <a:avLst/>
              </a:prstGeom>
            </p:spPr>
          </p:pic>
          <p:pic>
            <p:nvPicPr>
              <p:cNvPr id="118" name="그림 117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6BBA6668-BAD2-41F8-A698-4F168B28D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6635" y="4588925"/>
                <a:ext cx="144472" cy="144472"/>
              </a:xfrm>
              <a:prstGeom prst="rect">
                <a:avLst/>
              </a:prstGeom>
            </p:spPr>
          </p:pic>
          <p:pic>
            <p:nvPicPr>
              <p:cNvPr id="119" name="그림 118" descr="옅은이(가) 표시된 사진&#10;&#10;자동 생성된 설명">
                <a:extLst>
                  <a:ext uri="{FF2B5EF4-FFF2-40B4-BE49-F238E27FC236}">
                    <a16:creationId xmlns:a16="http://schemas.microsoft.com/office/drawing/2014/main" id="{178F9383-3A65-43DC-813D-E83C13F80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3384" y="1062916"/>
                <a:ext cx="144472" cy="144472"/>
              </a:xfrm>
              <a:prstGeom prst="rect">
                <a:avLst/>
              </a:prstGeom>
            </p:spPr>
          </p:pic>
        </p:grpSp>
      </p:grpSp>
      <p:pic>
        <p:nvPicPr>
          <p:cNvPr id="120" name="그림 119">
            <a:extLst>
              <a:ext uri="{FF2B5EF4-FFF2-40B4-BE49-F238E27FC236}">
                <a16:creationId xmlns:a16="http://schemas.microsoft.com/office/drawing/2014/main" id="{F685053A-8CC6-4B77-A71C-1DE7FBF06EE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94" y="296350"/>
            <a:ext cx="735081" cy="229784"/>
          </a:xfrm>
          <a:prstGeom prst="rect">
            <a:avLst/>
          </a:prstGeom>
        </p:spPr>
      </p:pic>
      <p:pic>
        <p:nvPicPr>
          <p:cNvPr id="121" name="그래픽 120">
            <a:extLst>
              <a:ext uri="{FF2B5EF4-FFF2-40B4-BE49-F238E27FC236}">
                <a16:creationId xmlns:a16="http://schemas.microsoft.com/office/drawing/2014/main" id="{9A5106EA-9338-4614-92A7-2D1B65180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56061" y="30612"/>
            <a:ext cx="540487" cy="55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9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176E-8019-4060-9F7F-1D87BA958B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38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73" r:id="rId6"/>
    <p:sldLayoutId id="2147483674" r:id="rId7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81C807B-5C84-4C43-81E2-34D9E6A570DE}"/>
              </a:ext>
            </a:extLst>
          </p:cNvPr>
          <p:cNvSpPr/>
          <p:nvPr/>
        </p:nvSpPr>
        <p:spPr>
          <a:xfrm>
            <a:off x="557143" y="1418194"/>
            <a:ext cx="65" cy="2385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fontAlgn="base" latinLnBrk="0">
              <a:spcBef>
                <a:spcPts val="100"/>
              </a:spcBef>
            </a:pPr>
            <a:endParaRPr lang="ko-KR" altLang="en-US" sz="1550" b="1" kern="0" spc="-130" dirty="0">
              <a:gradFill>
                <a:gsLst>
                  <a:gs pos="18750">
                    <a:schemeClr val="bg1">
                      <a:lumMod val="50000"/>
                    </a:schemeClr>
                  </a:gs>
                  <a:gs pos="30417">
                    <a:schemeClr val="bg1">
                      <a:lumMod val="50000"/>
                    </a:schemeClr>
                  </a:gs>
                </a:gsLst>
                <a:lin ang="5400000" scaled="0"/>
              </a:gra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B80F7C-193C-4B76-9FF8-D7FA16A38BEB}"/>
              </a:ext>
            </a:extLst>
          </p:cNvPr>
          <p:cNvSpPr txBox="1"/>
          <p:nvPr/>
        </p:nvSpPr>
        <p:spPr>
          <a:xfrm>
            <a:off x="572262" y="1316943"/>
            <a:ext cx="8024869" cy="27992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atinLnBrk="0">
              <a:spcBef>
                <a:spcPts val="100"/>
              </a:spcBef>
            </a:pPr>
            <a:r>
              <a:rPr lang="ko-KR" altLang="en-US" sz="4400" b="1" dirty="0">
                <a:ln w="3175">
                  <a:solidFill>
                    <a:schemeClr val="bg1">
                      <a:alpha val="10000"/>
                    </a:schemeClr>
                  </a:solidFill>
                </a:ln>
                <a:gradFill>
                  <a:gsLst>
                    <a:gs pos="22917">
                      <a:srgbClr val="0079C5"/>
                    </a:gs>
                    <a:gs pos="100000">
                      <a:srgbClr val="0079C5"/>
                    </a:gs>
                  </a:gsLst>
                  <a:lin ang="5400000" scaled="0"/>
                </a:gra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트러스트 메타버스 실현을 위한</a:t>
            </a:r>
            <a:endParaRPr lang="en-US" altLang="ko-KR" sz="4400" b="1" dirty="0">
              <a:ln w="3175">
                <a:solidFill>
                  <a:schemeClr val="bg1">
                    <a:alpha val="10000"/>
                  </a:schemeClr>
                </a:solidFill>
              </a:ln>
              <a:gradFill>
                <a:gsLst>
                  <a:gs pos="22917">
                    <a:srgbClr val="0079C5"/>
                  </a:gs>
                  <a:gs pos="100000">
                    <a:srgbClr val="0079C5"/>
                  </a:gs>
                </a:gsLst>
                <a:lin ang="5400000" scaled="0"/>
              </a:gra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  <a:p>
            <a:pPr latinLnBrk="0">
              <a:spcBef>
                <a:spcPts val="100"/>
              </a:spcBef>
              <a:spcAft>
                <a:spcPts val="1800"/>
              </a:spcAft>
            </a:pPr>
            <a:r>
              <a:rPr lang="ko-KR" altLang="en-US" sz="4400" b="1" dirty="0">
                <a:ln w="3175">
                  <a:solidFill>
                    <a:schemeClr val="bg1">
                      <a:alpha val="10000"/>
                    </a:schemeClr>
                  </a:solidFill>
                </a:ln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99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블록체인 융합기술 개발</a:t>
            </a:r>
            <a:endParaRPr lang="en-US" altLang="ko-KR" sz="4400" b="1" dirty="0">
              <a:ln w="3175">
                <a:solidFill>
                  <a:schemeClr val="bg1">
                    <a:alpha val="10000"/>
                  </a:schemeClr>
                </a:solidFill>
              </a:ln>
              <a:gradFill>
                <a:gsLst>
                  <a:gs pos="0">
                    <a:schemeClr val="accent6">
                      <a:lumMod val="75000"/>
                    </a:schemeClr>
                  </a:gs>
                  <a:gs pos="99000">
                    <a:schemeClr val="accent6">
                      <a:lumMod val="75000"/>
                    </a:schemeClr>
                  </a:gs>
                </a:gsLst>
                <a:lin ang="5400000" scaled="0"/>
              </a:gra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  <a:p>
            <a:pPr>
              <a:spcBef>
                <a:spcPts val="100"/>
              </a:spcBef>
              <a:spcAft>
                <a:spcPts val="1800"/>
              </a:spcAft>
            </a:pPr>
            <a:r>
              <a:rPr lang="en-US" altLang="ko-KR" sz="2400" b="1" dirty="0">
                <a:ln w="3175">
                  <a:solidFill>
                    <a:schemeClr val="bg1">
                      <a:alpha val="10000"/>
                    </a:schemeClr>
                  </a:solidFill>
                </a:ln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99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(</a:t>
            </a:r>
            <a:r>
              <a:rPr lang="ko-KR" altLang="en-US" sz="2400" b="1" dirty="0">
                <a:ln w="3175">
                  <a:solidFill>
                    <a:schemeClr val="bg1">
                      <a:alpha val="10000"/>
                    </a:schemeClr>
                  </a:solidFill>
                </a:ln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99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세부연구명</a:t>
            </a:r>
            <a:r>
              <a:rPr lang="en-US" altLang="ko-KR" sz="2400" b="1" dirty="0">
                <a:ln w="3175">
                  <a:solidFill>
                    <a:schemeClr val="bg1">
                      <a:alpha val="10000"/>
                    </a:schemeClr>
                  </a:solidFill>
                </a:ln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99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rPr>
              <a:t>) ~~~</a:t>
            </a:r>
          </a:p>
          <a:p>
            <a:pPr latinLnBrk="0">
              <a:lnSpc>
                <a:spcPts val="5800"/>
              </a:lnSpc>
              <a:spcBef>
                <a:spcPts val="100"/>
              </a:spcBef>
              <a:spcAft>
                <a:spcPts val="1800"/>
              </a:spcAft>
            </a:pPr>
            <a:endParaRPr lang="en-US" altLang="ko-KR" sz="500" b="1" dirty="0">
              <a:ln w="3175">
                <a:solidFill>
                  <a:schemeClr val="bg1">
                    <a:alpha val="10000"/>
                  </a:schemeClr>
                </a:solidFill>
              </a:ln>
              <a:gradFill>
                <a:gsLst>
                  <a:gs pos="0">
                    <a:schemeClr val="accent6">
                      <a:lumMod val="75000"/>
                    </a:schemeClr>
                  </a:gs>
                  <a:gs pos="99000">
                    <a:schemeClr val="accent6">
                      <a:lumMod val="75000"/>
                    </a:schemeClr>
                  </a:gs>
                </a:gsLst>
                <a:lin ang="5400000" scaled="0"/>
              </a:gradFill>
              <a:latin typeface="나눔스퀘어 Bold" panose="020B0600000101010101" pitchFamily="50" charset="-127"/>
              <a:ea typeface="나눔스퀘어 Bold" panose="020B0600000101010101" pitchFamily="50" charset="-127"/>
              <a:cs typeface="+mj-cs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8862C7F-C185-4DD3-B132-4259F16E4C42}"/>
              </a:ext>
            </a:extLst>
          </p:cNvPr>
          <p:cNvSpPr/>
          <p:nvPr/>
        </p:nvSpPr>
        <p:spPr>
          <a:xfrm>
            <a:off x="5374889" y="4455739"/>
            <a:ext cx="3380414" cy="1463053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509" dirty="0"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BCE74-130E-4DBB-BB90-56AA96DFA4A5}"/>
              </a:ext>
            </a:extLst>
          </p:cNvPr>
          <p:cNvSpPr txBox="1"/>
          <p:nvPr/>
        </p:nvSpPr>
        <p:spPr>
          <a:xfrm>
            <a:off x="5164269" y="4268320"/>
            <a:ext cx="3222242" cy="14850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150000"/>
              </a:lnSpc>
              <a:spcBef>
                <a:spcPts val="503"/>
              </a:spcBef>
            </a:pPr>
            <a:endParaRPr lang="en-US" altLang="ko-KR" sz="1400" b="1" spc="-126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>
              <a:lnSpc>
                <a:spcPct val="150000"/>
              </a:lnSpc>
              <a:spcBef>
                <a:spcPts val="503"/>
              </a:spcBef>
            </a:pPr>
            <a:r>
              <a:rPr lang="en-US" altLang="ko-KR" sz="1400" b="1" spc="-126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2023.11.21.</a:t>
            </a:r>
            <a:endParaRPr lang="en-US" altLang="ko-KR" sz="1400" b="1" spc="-126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>
              <a:lnSpc>
                <a:spcPct val="150000"/>
              </a:lnSpc>
              <a:spcBef>
                <a:spcPts val="503"/>
              </a:spcBef>
            </a:pPr>
            <a:r>
              <a:rPr lang="ko-KR" altLang="en-US" sz="1400" b="1" spc="-126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발표자</a:t>
            </a:r>
            <a:endParaRPr lang="en-US" altLang="ko-KR" sz="1400" b="1" spc="-126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>
              <a:lnSpc>
                <a:spcPct val="150000"/>
              </a:lnSpc>
              <a:spcBef>
                <a:spcPts val="503"/>
              </a:spcBef>
            </a:pPr>
            <a:r>
              <a:rPr lang="ko-KR" altLang="en-US" sz="1400" b="1" spc="-126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참여기관명</a:t>
            </a:r>
            <a:endParaRPr lang="en-US" altLang="ko-KR" sz="1400" b="1" spc="-168" dirty="0">
              <a:gradFill>
                <a:gsLst>
                  <a:gs pos="3750">
                    <a:srgbClr val="034792"/>
                  </a:gs>
                  <a:gs pos="69000">
                    <a:srgbClr val="034792"/>
                  </a:gs>
                </a:gsLst>
                <a:lin ang="5400000" scaled="0"/>
              </a:gra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84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E0F4E82-383B-4A4A-A76E-28AEFED0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176E-8019-4060-9F7F-1D87BA958B2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Rectangle 98">
            <a:extLst>
              <a:ext uri="{FF2B5EF4-FFF2-40B4-BE49-F238E27FC236}">
                <a16:creationId xmlns:a16="http://schemas.microsoft.com/office/drawing/2014/main" id="{CF41F23A-6048-4F74-83DE-B1A405717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53" y="208587"/>
            <a:ext cx="1591590" cy="49244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881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5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Contents</a:t>
            </a:r>
            <a:endParaRPr kumimoji="0" lang="ko-KR" altLang="en-US" sz="2800" b="1" i="0" u="none" strike="noStrike" kern="1200" cap="none" spc="-15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145DDD7-2508-4590-BBB8-94ADCD2EFF58}"/>
              </a:ext>
            </a:extLst>
          </p:cNvPr>
          <p:cNvSpPr txBox="1">
            <a:spLocks/>
          </p:cNvSpPr>
          <p:nvPr/>
        </p:nvSpPr>
        <p:spPr>
          <a:xfrm>
            <a:off x="334351" y="1274233"/>
            <a:ext cx="11019449" cy="4902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연구개요</a:t>
            </a:r>
            <a:endParaRPr lang="en-US" altLang="ko-KR" sz="20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1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20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주요 연구실적</a:t>
            </a:r>
            <a:endParaRPr lang="en-US" altLang="ko-KR" sz="20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10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20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향후 계획</a:t>
            </a:r>
            <a:endParaRPr lang="en-US" altLang="ko-KR" sz="20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11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/>
            <a:endParaRPr lang="en-US" altLang="ko-KR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59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E0F4E82-383B-4A4A-A76E-28AEFED0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176E-8019-4060-9F7F-1D87BA958B2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Rectangle 98">
            <a:extLst>
              <a:ext uri="{FF2B5EF4-FFF2-40B4-BE49-F238E27FC236}">
                <a16:creationId xmlns:a16="http://schemas.microsoft.com/office/drawing/2014/main" id="{CF41F23A-6048-4F74-83DE-B1A405717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53" y="208587"/>
            <a:ext cx="2120773" cy="49244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881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3200" b="1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 </a:t>
            </a:r>
            <a:r>
              <a:rPr lang="ko-KR" altLang="en-US" sz="32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개요</a:t>
            </a:r>
            <a:endParaRPr kumimoji="0" lang="ko-KR" altLang="en-US" sz="2800" b="1" i="0" u="none" strike="noStrike" kern="1200" cap="none" spc="-15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3CFAD2F6-DDE4-4ADC-8703-CB81664A36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276565"/>
              </p:ext>
            </p:extLst>
          </p:nvPr>
        </p:nvGraphicFramePr>
        <p:xfrm>
          <a:off x="725185" y="1399245"/>
          <a:ext cx="7555787" cy="4415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9243">
                  <a:extLst>
                    <a:ext uri="{9D8B030D-6E8A-4147-A177-3AD203B41FA5}">
                      <a16:colId xmlns:a16="http://schemas.microsoft.com/office/drawing/2014/main" val="1948715639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4083836577"/>
                    </a:ext>
                  </a:extLst>
                </a:gridCol>
              </a:tblGrid>
              <a:tr h="456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연구과제명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트러스트 메타버스 실현을 위한 블록체인 융합기술 개발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746100"/>
                  </a:ext>
                </a:extLst>
              </a:tr>
              <a:tr h="456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수행기관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3018002"/>
                  </a:ext>
                </a:extLst>
              </a:tr>
              <a:tr h="456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세부연구주제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0125283"/>
                  </a:ext>
                </a:extLst>
              </a:tr>
              <a:tr h="456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참여연구원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 </a:t>
                      </a:r>
                      <a:r>
                        <a:rPr lang="en-US" altLang="ko-KR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(</a:t>
                      </a:r>
                      <a:r>
                        <a:rPr lang="ko-KR" altLang="en-US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공동연구책임자</a:t>
                      </a:r>
                      <a:r>
                        <a:rPr lang="en-US" altLang="ko-KR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  <a:endParaRPr lang="ko-KR" altLang="en-US" sz="14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2631469"/>
                  </a:ext>
                </a:extLst>
              </a:tr>
              <a:tr h="456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총 연구기간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2023.01.01. ~ 2027.12.31. (5</a:t>
                      </a:r>
                      <a:r>
                        <a:rPr lang="ko-KR" altLang="en-US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년</a:t>
                      </a:r>
                      <a:r>
                        <a:rPr lang="en-US" altLang="ko-KR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  <a:endParaRPr lang="ko-KR" altLang="en-US" sz="14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261646"/>
                  </a:ext>
                </a:extLst>
              </a:tr>
              <a:tr h="4560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1</a:t>
                      </a:r>
                      <a:r>
                        <a:rPr lang="ko-KR" altLang="en-US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차년도 연구기간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2023.01.01. ~ 2023.12.31. (1</a:t>
                      </a:r>
                      <a:r>
                        <a:rPr lang="ko-KR" altLang="en-US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년</a:t>
                      </a:r>
                      <a:r>
                        <a:rPr lang="en-US" altLang="ko-KR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6638238"/>
                  </a:ext>
                </a:extLst>
              </a:tr>
              <a:tr h="5948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연구최종목표</a:t>
                      </a:r>
                      <a:endParaRPr lang="ko-KR" altLang="en-US" sz="14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445467"/>
                  </a:ext>
                </a:extLst>
              </a:tr>
              <a:tr h="10847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1</a:t>
                      </a:r>
                      <a:r>
                        <a:rPr lang="ko-KR" altLang="en-US" sz="1400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차년도 연구 목표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endParaRPr lang="en-US" altLang="ko-KR" sz="14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1672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7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E0F4E82-383B-4A4A-A76E-28AEFED0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176E-8019-4060-9F7F-1D87BA958B2F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Rectangle 98">
            <a:extLst>
              <a:ext uri="{FF2B5EF4-FFF2-40B4-BE49-F238E27FC236}">
                <a16:creationId xmlns:a16="http://schemas.microsoft.com/office/drawing/2014/main" id="{CF41F23A-6048-4F74-83DE-B1A405717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53" y="208587"/>
            <a:ext cx="2903039" cy="49244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881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3200" b="1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연구실적</a:t>
            </a:r>
            <a:endParaRPr kumimoji="0" lang="ko-KR" altLang="en-US" sz="2800" b="1" i="0" u="none" strike="noStrike" kern="1200" cap="none" spc="-15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F9DAD149-A33B-426C-A514-4804907745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426695"/>
              </p:ext>
            </p:extLst>
          </p:nvPr>
        </p:nvGraphicFramePr>
        <p:xfrm>
          <a:off x="313453" y="1465706"/>
          <a:ext cx="8604516" cy="5127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2909">
                  <a:extLst>
                    <a:ext uri="{9D8B030D-6E8A-4147-A177-3AD203B41FA5}">
                      <a16:colId xmlns:a16="http://schemas.microsoft.com/office/drawing/2014/main" val="4263539611"/>
                    </a:ext>
                  </a:extLst>
                </a:gridCol>
                <a:gridCol w="2003969">
                  <a:extLst>
                    <a:ext uri="{9D8B030D-6E8A-4147-A177-3AD203B41FA5}">
                      <a16:colId xmlns:a16="http://schemas.microsoft.com/office/drawing/2014/main" val="512978590"/>
                    </a:ext>
                  </a:extLst>
                </a:gridCol>
                <a:gridCol w="1588825">
                  <a:extLst>
                    <a:ext uri="{9D8B030D-6E8A-4147-A177-3AD203B41FA5}">
                      <a16:colId xmlns:a16="http://schemas.microsoft.com/office/drawing/2014/main" val="2383853343"/>
                    </a:ext>
                  </a:extLst>
                </a:gridCol>
                <a:gridCol w="4278813">
                  <a:extLst>
                    <a:ext uri="{9D8B030D-6E8A-4147-A177-3AD203B41FA5}">
                      <a16:colId xmlns:a16="http://schemas.microsoft.com/office/drawing/2014/main" val="4138515898"/>
                    </a:ext>
                  </a:extLst>
                </a:gridCol>
              </a:tblGrid>
              <a:tr h="3300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구분</a:t>
                      </a:r>
                      <a:endParaRPr lang="ko-KR" altLang="en-US" sz="12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1200" dirty="0" err="1" smtClean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세부연구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 목표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연구개발 </a:t>
                      </a:r>
                      <a:r>
                        <a:rPr lang="ko-KR" altLang="en-US" sz="1200" kern="1200" dirty="0" err="1" smtClean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수행내용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연구 결과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anchor="ctr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5905"/>
                  </a:ext>
                </a:extLst>
              </a:tr>
              <a:tr h="1800173">
                <a:tc rowSpan="3"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Tx/>
                        <a:buNone/>
                      </a:pP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차년도</a:t>
                      </a:r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  <a:p>
                      <a:pPr marL="0" indent="0" algn="ctr" defTabSz="914400" rtl="0" eaLnBrk="1" latinLnBrk="1" hangingPunct="1">
                        <a:buFontTx/>
                        <a:buNone/>
                      </a:pP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(2023)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marL="62738" marR="6273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endParaRPr lang="en-US" altLang="ko-KR" sz="12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62738" marR="62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endParaRPr lang="en-US" altLang="ko-KR" sz="12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209130"/>
                  </a:ext>
                </a:extLst>
              </a:tr>
              <a:tr h="1695236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2738" marR="6273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Tx/>
                        <a:buNone/>
                      </a:pPr>
                      <a:endParaRPr lang="en-US" altLang="ko-KR" sz="1200" kern="120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+mn-cs"/>
                      </a:endParaRPr>
                    </a:p>
                  </a:txBody>
                  <a:tcPr marL="62738" marR="62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endParaRPr lang="en-US" altLang="ko-KR" sz="12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942734"/>
                  </a:ext>
                </a:extLst>
              </a:tr>
              <a:tr h="1302020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2738" marR="6273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endParaRPr lang="en-US" altLang="ko-KR" sz="12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62738" marR="62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endParaRPr lang="en-US" altLang="ko-KR" sz="120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16236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453" y="1096374"/>
            <a:ext cx="445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en-US" altLang="ko-KR" dirty="0"/>
              <a:t>- (</a:t>
            </a:r>
            <a:r>
              <a:rPr lang="ko-KR" altLang="en-US" dirty="0" err="1"/>
              <a:t>당해년도</a:t>
            </a:r>
            <a:r>
              <a:rPr lang="ko-KR" altLang="en-US" dirty="0"/>
              <a:t> 연구개발목표 및 </a:t>
            </a:r>
            <a:r>
              <a:rPr lang="ko-KR" altLang="en-US" dirty="0" err="1"/>
              <a:t>수행내용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42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E0F4E82-383B-4A4A-A76E-28AEFED0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176E-8019-4060-9F7F-1D87BA958B2F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Rectangle 98">
            <a:extLst>
              <a:ext uri="{FF2B5EF4-FFF2-40B4-BE49-F238E27FC236}">
                <a16:creationId xmlns:a16="http://schemas.microsoft.com/office/drawing/2014/main" id="{CF41F23A-6048-4F74-83DE-B1A405717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53" y="208587"/>
            <a:ext cx="2903039" cy="49244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881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3200" b="1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연구실적</a:t>
            </a:r>
            <a:endParaRPr kumimoji="0" lang="ko-KR" altLang="en-US" sz="2800" b="1" i="0" u="none" strike="noStrike" kern="1200" cap="none" spc="-15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453" y="1096374"/>
            <a:ext cx="44537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주요성과</a:t>
            </a:r>
          </a:p>
          <a:p>
            <a:r>
              <a:rPr lang="ko-KR" altLang="en-US" dirty="0"/>
              <a:t>    </a:t>
            </a:r>
            <a:r>
              <a:rPr lang="en-US" altLang="ko-KR" dirty="0"/>
              <a:t>(1)  ○○○ </a:t>
            </a:r>
            <a:r>
              <a:rPr lang="ko-KR" altLang="en-US" dirty="0"/>
              <a:t>연구</a:t>
            </a:r>
          </a:p>
          <a:p>
            <a:r>
              <a:rPr lang="ko-KR" altLang="en-US" dirty="0"/>
              <a:t>      </a:t>
            </a:r>
            <a:r>
              <a:rPr lang="en-US" altLang="ko-KR" dirty="0"/>
              <a:t>1) ○○○ </a:t>
            </a:r>
            <a:r>
              <a:rPr lang="ko-KR" altLang="en-US" dirty="0"/>
              <a:t>연구 모델 구조 연구</a:t>
            </a:r>
          </a:p>
          <a:p>
            <a:r>
              <a:rPr lang="ko-KR" altLang="en-US" dirty="0"/>
              <a:t>        ① 연구개발 내용</a:t>
            </a:r>
          </a:p>
          <a:p>
            <a:r>
              <a:rPr lang="ko-KR" altLang="en-US" dirty="0"/>
              <a:t>          </a:t>
            </a:r>
            <a:r>
              <a:rPr lang="en-US" altLang="ko-KR" dirty="0"/>
              <a:t>‧</a:t>
            </a:r>
          </a:p>
          <a:p>
            <a:r>
              <a:rPr lang="en-US" altLang="ko-KR" dirty="0"/>
              <a:t>          ‧</a:t>
            </a:r>
          </a:p>
          <a:p>
            <a:r>
              <a:rPr lang="en-US" altLang="ko-KR" dirty="0"/>
              <a:t>          </a:t>
            </a:r>
            <a:r>
              <a:rPr lang="en-US" altLang="ko-KR" dirty="0" smtClean="0"/>
              <a:t>‧</a:t>
            </a:r>
          </a:p>
          <a:p>
            <a:r>
              <a:rPr lang="en-US" altLang="ko-KR" dirty="0" smtClean="0"/>
              <a:t>       </a:t>
            </a:r>
            <a:r>
              <a:rPr lang="ko-KR" altLang="en-US" dirty="0"/>
              <a:t>② 정성적 주요 성과</a:t>
            </a:r>
          </a:p>
          <a:p>
            <a:r>
              <a:rPr lang="ko-KR" altLang="en-US" dirty="0"/>
              <a:t>          </a:t>
            </a:r>
            <a:r>
              <a:rPr lang="en-US" altLang="ko-KR" dirty="0"/>
              <a:t>‧</a:t>
            </a:r>
          </a:p>
          <a:p>
            <a:r>
              <a:rPr lang="en-US" altLang="ko-KR" dirty="0"/>
              <a:t>          ‧</a:t>
            </a:r>
          </a:p>
          <a:p>
            <a:r>
              <a:rPr lang="en-US" altLang="ko-KR" dirty="0"/>
              <a:t>          ‧</a:t>
            </a:r>
          </a:p>
          <a:p>
            <a:r>
              <a:rPr lang="en-US" altLang="ko-KR" dirty="0"/>
              <a:t>          ‧</a:t>
            </a:r>
          </a:p>
          <a:p>
            <a:r>
              <a:rPr lang="en-US" altLang="ko-KR" dirty="0"/>
              <a:t>          ‧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47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E0F4E82-383B-4A4A-A76E-28AEFED0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176E-8019-4060-9F7F-1D87BA958B2F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Rectangle 98">
            <a:extLst>
              <a:ext uri="{FF2B5EF4-FFF2-40B4-BE49-F238E27FC236}">
                <a16:creationId xmlns:a16="http://schemas.microsoft.com/office/drawing/2014/main" id="{CF41F23A-6048-4F74-83DE-B1A405717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53" y="208587"/>
            <a:ext cx="2903039" cy="49244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881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3200" b="1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연구실적</a:t>
            </a:r>
            <a:endParaRPr kumimoji="0" lang="ko-KR" altLang="en-US" sz="2800" b="1" i="0" u="none" strike="noStrike" kern="1200" cap="none" spc="-15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453" y="1271032"/>
            <a:ext cx="445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dirty="0"/>
              <a:t> ③ 정량적 연구 성과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93806"/>
              </p:ext>
            </p:extLst>
          </p:nvPr>
        </p:nvGraphicFramePr>
        <p:xfrm>
          <a:off x="418428" y="1746385"/>
          <a:ext cx="8376250" cy="3339320"/>
        </p:xfrm>
        <a:graphic>
          <a:graphicData uri="http://schemas.openxmlformats.org/drawingml/2006/table">
            <a:tbl>
              <a:tblPr/>
              <a:tblGrid>
                <a:gridCol w="472001">
                  <a:extLst>
                    <a:ext uri="{9D8B030D-6E8A-4147-A177-3AD203B41FA5}">
                      <a16:colId xmlns:a16="http://schemas.microsoft.com/office/drawing/2014/main" val="1176422356"/>
                    </a:ext>
                  </a:extLst>
                </a:gridCol>
                <a:gridCol w="395773">
                  <a:extLst>
                    <a:ext uri="{9D8B030D-6E8A-4147-A177-3AD203B41FA5}">
                      <a16:colId xmlns:a16="http://schemas.microsoft.com/office/drawing/2014/main" val="3030131808"/>
                    </a:ext>
                  </a:extLst>
                </a:gridCol>
                <a:gridCol w="395773">
                  <a:extLst>
                    <a:ext uri="{9D8B030D-6E8A-4147-A177-3AD203B41FA5}">
                      <a16:colId xmlns:a16="http://schemas.microsoft.com/office/drawing/2014/main" val="66242942"/>
                    </a:ext>
                  </a:extLst>
                </a:gridCol>
                <a:gridCol w="395773">
                  <a:extLst>
                    <a:ext uri="{9D8B030D-6E8A-4147-A177-3AD203B41FA5}">
                      <a16:colId xmlns:a16="http://schemas.microsoft.com/office/drawing/2014/main" val="2222560132"/>
                    </a:ext>
                  </a:extLst>
                </a:gridCol>
                <a:gridCol w="464967">
                  <a:extLst>
                    <a:ext uri="{9D8B030D-6E8A-4147-A177-3AD203B41FA5}">
                      <a16:colId xmlns:a16="http://schemas.microsoft.com/office/drawing/2014/main" val="2525373466"/>
                    </a:ext>
                  </a:extLst>
                </a:gridCol>
                <a:gridCol w="464967">
                  <a:extLst>
                    <a:ext uri="{9D8B030D-6E8A-4147-A177-3AD203B41FA5}">
                      <a16:colId xmlns:a16="http://schemas.microsoft.com/office/drawing/2014/main" val="1404353694"/>
                    </a:ext>
                  </a:extLst>
                </a:gridCol>
                <a:gridCol w="464967">
                  <a:extLst>
                    <a:ext uri="{9D8B030D-6E8A-4147-A177-3AD203B41FA5}">
                      <a16:colId xmlns:a16="http://schemas.microsoft.com/office/drawing/2014/main" val="2471345028"/>
                    </a:ext>
                  </a:extLst>
                </a:gridCol>
                <a:gridCol w="464967">
                  <a:extLst>
                    <a:ext uri="{9D8B030D-6E8A-4147-A177-3AD203B41FA5}">
                      <a16:colId xmlns:a16="http://schemas.microsoft.com/office/drawing/2014/main" val="1865718433"/>
                    </a:ext>
                  </a:extLst>
                </a:gridCol>
                <a:gridCol w="464967">
                  <a:extLst>
                    <a:ext uri="{9D8B030D-6E8A-4147-A177-3AD203B41FA5}">
                      <a16:colId xmlns:a16="http://schemas.microsoft.com/office/drawing/2014/main" val="3370533871"/>
                    </a:ext>
                  </a:extLst>
                </a:gridCol>
                <a:gridCol w="464967">
                  <a:extLst>
                    <a:ext uri="{9D8B030D-6E8A-4147-A177-3AD203B41FA5}">
                      <a16:colId xmlns:a16="http://schemas.microsoft.com/office/drawing/2014/main" val="2922500976"/>
                    </a:ext>
                  </a:extLst>
                </a:gridCol>
                <a:gridCol w="464967">
                  <a:extLst>
                    <a:ext uri="{9D8B030D-6E8A-4147-A177-3AD203B41FA5}">
                      <a16:colId xmlns:a16="http://schemas.microsoft.com/office/drawing/2014/main" val="1161023884"/>
                    </a:ext>
                  </a:extLst>
                </a:gridCol>
                <a:gridCol w="428469">
                  <a:extLst>
                    <a:ext uri="{9D8B030D-6E8A-4147-A177-3AD203B41FA5}">
                      <a16:colId xmlns:a16="http://schemas.microsoft.com/office/drawing/2014/main" val="4106749322"/>
                    </a:ext>
                  </a:extLst>
                </a:gridCol>
                <a:gridCol w="701443">
                  <a:extLst>
                    <a:ext uri="{9D8B030D-6E8A-4147-A177-3AD203B41FA5}">
                      <a16:colId xmlns:a16="http://schemas.microsoft.com/office/drawing/2014/main" val="1472221721"/>
                    </a:ext>
                  </a:extLst>
                </a:gridCol>
                <a:gridCol w="741742">
                  <a:extLst>
                    <a:ext uri="{9D8B030D-6E8A-4147-A177-3AD203B41FA5}">
                      <a16:colId xmlns:a16="http://schemas.microsoft.com/office/drawing/2014/main" val="269203269"/>
                    </a:ext>
                  </a:extLst>
                </a:gridCol>
                <a:gridCol w="432651">
                  <a:extLst>
                    <a:ext uri="{9D8B030D-6E8A-4147-A177-3AD203B41FA5}">
                      <a16:colId xmlns:a16="http://schemas.microsoft.com/office/drawing/2014/main" val="691941903"/>
                    </a:ext>
                  </a:extLst>
                </a:gridCol>
                <a:gridCol w="351482">
                  <a:extLst>
                    <a:ext uri="{9D8B030D-6E8A-4147-A177-3AD203B41FA5}">
                      <a16:colId xmlns:a16="http://schemas.microsoft.com/office/drawing/2014/main" val="659245656"/>
                    </a:ext>
                  </a:extLst>
                </a:gridCol>
                <a:gridCol w="405278">
                  <a:extLst>
                    <a:ext uri="{9D8B030D-6E8A-4147-A177-3AD203B41FA5}">
                      <a16:colId xmlns:a16="http://schemas.microsoft.com/office/drawing/2014/main" val="3473467512"/>
                    </a:ext>
                  </a:extLst>
                </a:gridCol>
                <a:gridCol w="401096">
                  <a:extLst>
                    <a:ext uri="{9D8B030D-6E8A-4147-A177-3AD203B41FA5}">
                      <a16:colId xmlns:a16="http://schemas.microsoft.com/office/drawing/2014/main" val="3351737887"/>
                    </a:ext>
                  </a:extLst>
                </a:gridCol>
              </a:tblGrid>
              <a:tr h="270384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구분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특허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표준화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이전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상용화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백만원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기술료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백만원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성과홍보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시제품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S/W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등록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기술문서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309187"/>
                  </a:ext>
                </a:extLst>
              </a:tr>
              <a:tr h="2206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국제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국내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국제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국내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016314"/>
                  </a:ext>
                </a:extLst>
              </a:tr>
              <a:tr h="4244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출원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등록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출원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등록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기고서 제출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기고서 채택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표준안 채택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기고서 제출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기고서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채택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표준안 채택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71273"/>
                  </a:ext>
                </a:extLst>
              </a:tr>
              <a:tr h="12119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계획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건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)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918971"/>
                  </a:ext>
                </a:extLst>
              </a:tr>
              <a:tr h="12119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실적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건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593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7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E0F4E82-383B-4A4A-A76E-28AEFED0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176E-8019-4060-9F7F-1D87BA958B2F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Rectangle 98">
            <a:extLst>
              <a:ext uri="{FF2B5EF4-FFF2-40B4-BE49-F238E27FC236}">
                <a16:creationId xmlns:a16="http://schemas.microsoft.com/office/drawing/2014/main" id="{CF41F23A-6048-4F74-83DE-B1A405717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53" y="208587"/>
            <a:ext cx="2903039" cy="49244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881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3200" b="1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연구실적</a:t>
            </a:r>
            <a:endParaRPr kumimoji="0" lang="ko-KR" altLang="en-US" sz="2800" b="1" i="0" u="none" strike="noStrike" kern="1200" cap="none" spc="-15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453" y="1271032"/>
            <a:ext cx="813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dirty="0"/>
              <a:t>- </a:t>
            </a:r>
            <a:r>
              <a:rPr lang="ko-KR" altLang="en-US" dirty="0"/>
              <a:t>주요 연구 자료</a:t>
            </a:r>
            <a:r>
              <a:rPr lang="en-US" altLang="ko-KR" dirty="0"/>
              <a:t>(</a:t>
            </a:r>
            <a:r>
              <a:rPr lang="ko-KR" altLang="en-US" dirty="0"/>
              <a:t>특허</a:t>
            </a:r>
            <a:r>
              <a:rPr lang="en-US" altLang="ko-KR" dirty="0"/>
              <a:t>, </a:t>
            </a:r>
            <a:r>
              <a:rPr lang="ko-KR" altLang="en-US" dirty="0" err="1"/>
              <a:t>기고내용</a:t>
            </a:r>
            <a:r>
              <a:rPr lang="en-US" altLang="ko-KR" dirty="0"/>
              <a:t>, </a:t>
            </a:r>
            <a:r>
              <a:rPr lang="ko-KR" altLang="en-US" dirty="0"/>
              <a:t>사진</a:t>
            </a:r>
            <a:r>
              <a:rPr lang="en-US" altLang="ko-KR" dirty="0"/>
              <a:t>, </a:t>
            </a:r>
            <a:r>
              <a:rPr lang="ko-KR" altLang="en-US" dirty="0"/>
              <a:t>도표</a:t>
            </a:r>
            <a:r>
              <a:rPr lang="en-US" altLang="ko-KR" dirty="0"/>
              <a:t>, </a:t>
            </a:r>
            <a:r>
              <a:rPr lang="ko-KR" altLang="en-US" dirty="0"/>
              <a:t>영상</a:t>
            </a:r>
            <a:r>
              <a:rPr lang="en-US" altLang="ko-KR" dirty="0"/>
              <a:t>, </a:t>
            </a:r>
            <a:r>
              <a:rPr lang="ko-KR" altLang="en-US" dirty="0"/>
              <a:t>데모</a:t>
            </a:r>
            <a:r>
              <a:rPr lang="en-US" altLang="ko-KR" dirty="0"/>
              <a:t>, </a:t>
            </a:r>
            <a:r>
              <a:rPr lang="ko-KR" altLang="en-US" dirty="0"/>
              <a:t>프로그램 소개 등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550569"/>
              </p:ext>
            </p:extLst>
          </p:nvPr>
        </p:nvGraphicFramePr>
        <p:xfrm>
          <a:off x="455893" y="1817814"/>
          <a:ext cx="8287414" cy="4580623"/>
        </p:xfrm>
        <a:graphic>
          <a:graphicData uri="http://schemas.openxmlformats.org/drawingml/2006/table">
            <a:tbl>
              <a:tblPr/>
              <a:tblGrid>
                <a:gridCol w="4143707">
                  <a:extLst>
                    <a:ext uri="{9D8B030D-6E8A-4147-A177-3AD203B41FA5}">
                      <a16:colId xmlns:a16="http://schemas.microsoft.com/office/drawing/2014/main" val="937528210"/>
                    </a:ext>
                  </a:extLst>
                </a:gridCol>
                <a:gridCol w="4143707">
                  <a:extLst>
                    <a:ext uri="{9D8B030D-6E8A-4147-A177-3AD203B41FA5}">
                      <a16:colId xmlns:a16="http://schemas.microsoft.com/office/drawing/2014/main" val="4103868188"/>
                    </a:ext>
                  </a:extLst>
                </a:gridCol>
              </a:tblGrid>
              <a:tr h="6637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사진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프로그램 구성도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돋움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73603"/>
                  </a:ext>
                </a:extLst>
              </a:tr>
              <a:tr h="391689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7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FF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05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E0F4E82-383B-4A4A-A76E-28AEFED0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176E-8019-4060-9F7F-1D87BA958B2F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Rectangle 98">
            <a:extLst>
              <a:ext uri="{FF2B5EF4-FFF2-40B4-BE49-F238E27FC236}">
                <a16:creationId xmlns:a16="http://schemas.microsoft.com/office/drawing/2014/main" id="{CF41F23A-6048-4F74-83DE-B1A405717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53" y="208587"/>
            <a:ext cx="2120773" cy="49244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881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3200" b="1" spc="-15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향후 계획</a:t>
            </a:r>
            <a:endParaRPr kumimoji="0" lang="ko-KR" altLang="en-US" sz="2800" b="1" i="0" u="none" strike="noStrike" kern="1200" cap="none" spc="-150" normalizeH="0" baseline="0" noProof="0" dirty="0">
              <a:ln>
                <a:noFill/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453" y="1271032"/>
            <a:ext cx="813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dirty="0"/>
              <a:t>- 2</a:t>
            </a:r>
            <a:r>
              <a:rPr lang="ko-KR" altLang="en-US" dirty="0"/>
              <a:t>차년도 계획</a:t>
            </a:r>
          </a:p>
        </p:txBody>
      </p:sp>
    </p:spTree>
    <p:extLst>
      <p:ext uri="{BB962C8B-B14F-4D97-AF65-F5344CB8AC3E}">
        <p14:creationId xmlns:p14="http://schemas.microsoft.com/office/powerpoint/2010/main" val="24950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25769</TotalTime>
  <Words>236</Words>
  <Application>Microsoft Office PowerPoint</Application>
  <PresentationFormat>화면 슬라이드 쇼(4:3)</PresentationFormat>
  <Paragraphs>97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나눔고딕 ExtraBold</vt:lpstr>
      <vt:lpstr>나눔스퀘어 Bold</vt:lpstr>
      <vt:lpstr>돋움</vt:lpstr>
      <vt:lpstr>맑은 고딕</vt:lpstr>
      <vt:lpstr>함초롬바탕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경섭 안</dc:creator>
  <cp:lastModifiedBy>로봇산업센터</cp:lastModifiedBy>
  <cp:revision>1483</cp:revision>
  <cp:lastPrinted>2022-03-04T04:47:41Z</cp:lastPrinted>
  <dcterms:created xsi:type="dcterms:W3CDTF">2020-01-05T07:56:35Z</dcterms:created>
  <dcterms:modified xsi:type="dcterms:W3CDTF">2026-07-13T04:13:30Z</dcterms:modified>
</cp:coreProperties>
</file>