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7A81C-B367-41FB-AC4B-170C9B8843D6}" type="datetimeFigureOut">
              <a:rPr lang="ko-KR" altLang="en-US" smtClean="0"/>
              <a:t>2026-05-27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52D00-53C5-4856-8A1F-33B83E38A10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08433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7A81C-B367-41FB-AC4B-170C9B8843D6}" type="datetimeFigureOut">
              <a:rPr lang="ko-KR" altLang="en-US" smtClean="0"/>
              <a:t>2026-05-27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52D00-53C5-4856-8A1F-33B83E38A10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15720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7A81C-B367-41FB-AC4B-170C9B8843D6}" type="datetimeFigureOut">
              <a:rPr lang="ko-KR" altLang="en-US" smtClean="0"/>
              <a:t>2026-05-27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52D00-53C5-4856-8A1F-33B83E38A10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07435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7A81C-B367-41FB-AC4B-170C9B8843D6}" type="datetimeFigureOut">
              <a:rPr lang="ko-KR" altLang="en-US" smtClean="0"/>
              <a:t>2026-05-27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52D00-53C5-4856-8A1F-33B83E38A10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59789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7A81C-B367-41FB-AC4B-170C9B8843D6}" type="datetimeFigureOut">
              <a:rPr lang="ko-KR" altLang="en-US" smtClean="0"/>
              <a:t>2026-05-27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52D00-53C5-4856-8A1F-33B83E38A10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5702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7A81C-B367-41FB-AC4B-170C9B8843D6}" type="datetimeFigureOut">
              <a:rPr lang="ko-KR" altLang="en-US" smtClean="0"/>
              <a:t>2026-05-27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52D00-53C5-4856-8A1F-33B83E38A10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72960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7A81C-B367-41FB-AC4B-170C9B8843D6}" type="datetimeFigureOut">
              <a:rPr lang="ko-KR" altLang="en-US" smtClean="0"/>
              <a:t>2026-05-27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52D00-53C5-4856-8A1F-33B83E38A10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884576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7A81C-B367-41FB-AC4B-170C9B8843D6}" type="datetimeFigureOut">
              <a:rPr lang="ko-KR" altLang="en-US" smtClean="0"/>
              <a:t>2026-05-27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52D00-53C5-4856-8A1F-33B83E38A10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45316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7A81C-B367-41FB-AC4B-170C9B8843D6}" type="datetimeFigureOut">
              <a:rPr lang="ko-KR" altLang="en-US" smtClean="0"/>
              <a:t>2026-05-27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52D00-53C5-4856-8A1F-33B83E38A10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44617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7A81C-B367-41FB-AC4B-170C9B8843D6}" type="datetimeFigureOut">
              <a:rPr lang="ko-KR" altLang="en-US" smtClean="0"/>
              <a:t>2026-05-27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52D00-53C5-4856-8A1F-33B83E38A10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282997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7A81C-B367-41FB-AC4B-170C9B8843D6}" type="datetimeFigureOut">
              <a:rPr lang="ko-KR" altLang="en-US" smtClean="0"/>
              <a:t>2026-05-27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52D00-53C5-4856-8A1F-33B83E38A10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48047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17A81C-B367-41FB-AC4B-170C9B8843D6}" type="datetimeFigureOut">
              <a:rPr lang="ko-KR" altLang="en-US" smtClean="0"/>
              <a:t>2026-05-27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752D00-53C5-4856-8A1F-33B83E38A10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88638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36357" y="759984"/>
            <a:ext cx="9144000" cy="5245400"/>
          </a:xfrm>
        </p:spPr>
        <p:txBody>
          <a:bodyPr>
            <a:normAutofit/>
          </a:bodyPr>
          <a:lstStyle/>
          <a:p>
            <a:r>
              <a:rPr lang="en-US" altLang="ko-KR" dirty="0"/>
              <a:t>10-slide presentation, in </a:t>
            </a:r>
            <a:r>
              <a:rPr lang="en-US" altLang="ko-KR" dirty="0">
                <a:solidFill>
                  <a:srgbClr val="FF0000"/>
                </a:solidFill>
              </a:rPr>
              <a:t>English-only</a:t>
            </a:r>
          </a:p>
          <a:p>
            <a:r>
              <a:rPr lang="en-US" altLang="ko-KR" dirty="0"/>
              <a:t>Addressing the following issues : </a:t>
            </a:r>
          </a:p>
          <a:p>
            <a:endParaRPr lang="en-US" altLang="ko-KR" dirty="0"/>
          </a:p>
          <a:p>
            <a:r>
              <a:rPr lang="en-US" altLang="ko-KR" dirty="0"/>
              <a:t>- Your problem / solution</a:t>
            </a:r>
          </a:p>
          <a:p>
            <a:r>
              <a:rPr lang="en-US" altLang="ko-KR" dirty="0"/>
              <a:t>- Market and total addressable market (TAM)</a:t>
            </a:r>
          </a:p>
          <a:p>
            <a:r>
              <a:rPr lang="en-US" altLang="ko-KR" dirty="0"/>
              <a:t>- Value proposition and positioning </a:t>
            </a:r>
          </a:p>
          <a:p>
            <a:r>
              <a:rPr lang="en-US" altLang="ko-KR" dirty="0"/>
              <a:t>- Go-to-market strategy</a:t>
            </a:r>
          </a:p>
          <a:p>
            <a:r>
              <a:rPr lang="en-US" altLang="ko-KR" dirty="0"/>
              <a:t>- The business / revenue model</a:t>
            </a:r>
          </a:p>
          <a:p>
            <a:r>
              <a:rPr lang="en-US" altLang="ko-KR" dirty="0"/>
              <a:t>- Traction : KPI metrics &amp; milestones</a:t>
            </a:r>
          </a:p>
          <a:p>
            <a:r>
              <a:rPr lang="en-US" altLang="ko-KR" dirty="0"/>
              <a:t>- </a:t>
            </a:r>
            <a:r>
              <a:rPr lang="en-US" altLang="ko-KR"/>
              <a:t>Forecast 2026/2027</a:t>
            </a:r>
            <a:endParaRPr lang="en-US" altLang="ko-KR" dirty="0"/>
          </a:p>
          <a:p>
            <a:r>
              <a:rPr lang="en-US" altLang="ko-KR" dirty="0"/>
              <a:t>- Team presentation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639587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51</Words>
  <Application>Microsoft Office PowerPoint</Application>
  <PresentationFormat>와이드스크린</PresentationFormat>
  <Paragraphs>11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admin</dc:creator>
  <cp:lastModifiedBy>kocca</cp:lastModifiedBy>
  <cp:revision>3</cp:revision>
  <dcterms:created xsi:type="dcterms:W3CDTF">2024-05-23T08:28:39Z</dcterms:created>
  <dcterms:modified xsi:type="dcterms:W3CDTF">2026-05-27T09:11:48Z</dcterms:modified>
</cp:coreProperties>
</file>