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88" r:id="rId2"/>
    <p:sldId id="283" r:id="rId3"/>
    <p:sldId id="298" r:id="rId4"/>
    <p:sldId id="299" r:id="rId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EBF7"/>
    <a:srgbClr val="DCEE9C"/>
    <a:srgbClr val="A1BB4D"/>
    <a:srgbClr val="7C775A"/>
    <a:srgbClr val="C7D795"/>
    <a:srgbClr val="A6C9A3"/>
    <a:srgbClr val="15EA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5591" autoAdjust="0"/>
  </p:normalViewPr>
  <p:slideViewPr>
    <p:cSldViewPr snapToGrid="0">
      <p:cViewPr varScale="1">
        <p:scale>
          <a:sx n="108" d="100"/>
          <a:sy n="108" d="100"/>
        </p:scale>
        <p:origin x="7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308F85-1872-49B9-A594-1C75791A6217}" type="datetimeFigureOut">
              <a:rPr lang="ko-KR" altLang="en-US" smtClean="0"/>
              <a:t>2026-06-11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DD8292-967B-4FB3-A592-3832E805B96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5958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DD8292-967B-4FB3-A592-3832E805B96C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99899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DD8292-967B-4FB3-A592-3832E805B96C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5285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DD8292-967B-4FB3-A592-3832E805B96C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9538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DACC894-3CE1-4B6C-9797-0BCFFAC82D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30C87885-30C8-4403-8452-41DC6B7515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2E98CDE-8969-4046-AAE1-B651A9A127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7988D-541B-4D69-B8B6-FF45B62C882B}" type="datetimeFigureOut">
              <a:rPr lang="ko-KR" altLang="en-US" smtClean="0"/>
              <a:t>2026-06-11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B8583D3-8BA6-4C23-943C-BD69DC0845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04AFC2D-9DC6-430E-9036-C1363CD85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27AE3-5F63-459D-BEEB-0DFA2BFB1C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51667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03A03B1-1082-46F9-972C-1607F6872D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86CC613F-E89A-4904-81C6-6C8F2A441C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F265F7D-2D7C-43CD-9CC9-363A52ADA0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7988D-541B-4D69-B8B6-FF45B62C882B}" type="datetimeFigureOut">
              <a:rPr lang="ko-KR" altLang="en-US" smtClean="0"/>
              <a:t>2026-06-11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FBAA71D-8242-42EA-AEDE-F78CEB4E1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A50D79D-D332-451F-8032-3E768F564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27AE3-5F63-459D-BEEB-0DFA2BFB1C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57288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E1722C91-507D-4D2D-9E9D-691A3852F4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BE90A2A-F815-4A97-B424-E366A5670C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D5642E2-ADEA-4E6A-8191-4CB64AA8C0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7988D-541B-4D69-B8B6-FF45B62C882B}" type="datetimeFigureOut">
              <a:rPr lang="ko-KR" altLang="en-US" smtClean="0"/>
              <a:t>2026-06-11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A5758E6-3113-4B88-A8E7-1295131B0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69363B8-B884-4C85-8F51-C6EE9B437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27AE3-5F63-459D-BEEB-0DFA2BFB1C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10530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643BFE1-F6D6-4425-B21B-48BD07C9B8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7E36B75-B550-4C18-B79F-59A102F36E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6B2C599-3368-4D09-9073-7E2E0C4AD5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7988D-541B-4D69-B8B6-FF45B62C882B}" type="datetimeFigureOut">
              <a:rPr lang="ko-KR" altLang="en-US" smtClean="0"/>
              <a:t>2026-06-11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BA89A32-1E43-4263-8E97-7C1C1385BC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B64B263-5C5F-4C41-9FA6-5FBAAA57E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27AE3-5F63-459D-BEEB-0DFA2BFB1C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6579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FC1ABD0-DF23-497D-9746-66078CB1F5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84EF67E-5A25-4D4B-A980-76E4BCB4E0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44A0801-14B1-48BC-A8D5-E72FEE9392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7988D-541B-4D69-B8B6-FF45B62C882B}" type="datetimeFigureOut">
              <a:rPr lang="ko-KR" altLang="en-US" smtClean="0"/>
              <a:t>2026-06-11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DBEDB2F-F0DF-47A3-93FA-B3B592C962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48DC02E-50E4-44B6-A8CF-FC2F6FA57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27AE3-5F63-459D-BEEB-0DFA2BFB1C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0316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31D2907-B72B-4C35-80F7-3238B4C4AE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2C119BB-01A7-4221-9007-F274F514B0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C961BC2-B9D1-4A50-963B-A32BBFA007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4C3B2AB-0C9C-433F-AF92-28EBDC1EF5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7988D-541B-4D69-B8B6-FF45B62C882B}" type="datetimeFigureOut">
              <a:rPr lang="ko-KR" altLang="en-US" smtClean="0"/>
              <a:t>2026-06-11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305B5B1-738B-482A-8A7E-8E42BA923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CABBEFF-117B-4403-823A-2706A97120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27AE3-5F63-459D-BEEB-0DFA2BFB1C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59292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7367AEF-07A1-4B94-8B78-1E1B016256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7FD4255-F9D8-4603-900A-0E3413C980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780E8D1-D377-49F5-B126-65BBB5FD22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720AEE8A-AA7E-4281-BB20-F3222E1F9F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5DC4B096-EBC5-490D-BD7F-EAAF0A561A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5A067CE1-FABC-4952-8B4A-041A2D764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7988D-541B-4D69-B8B6-FF45B62C882B}" type="datetimeFigureOut">
              <a:rPr lang="ko-KR" altLang="en-US" smtClean="0"/>
              <a:t>2026-06-11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C917A3D4-3ECA-4CF6-8097-3EF5A2ACE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F476B50F-D512-4E37-BE5F-F8B316E18F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27AE3-5F63-459D-BEEB-0DFA2BFB1C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29047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CF6D04B-0D1B-4D97-9B03-6EB7B97480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B5BD9480-A6EA-41E2-8BF6-816E72424C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7988D-541B-4D69-B8B6-FF45B62C882B}" type="datetimeFigureOut">
              <a:rPr lang="ko-KR" altLang="en-US" smtClean="0"/>
              <a:t>2026-06-11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C5DD3E5F-BFCE-41F5-9D3C-D078D7410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B789211A-645A-463B-AE98-9D8D184CB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27AE3-5F63-459D-BEEB-0DFA2BFB1C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91757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6E88D19-5FFE-493C-B939-65A494318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7988D-541B-4D69-B8B6-FF45B62C882B}" type="datetimeFigureOut">
              <a:rPr lang="ko-KR" altLang="en-US" smtClean="0"/>
              <a:t>2026-06-11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4C97DC8-369E-4DD1-8542-164CA191E8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EB62571-E3BB-4886-8EA7-E4D21B386A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27AE3-5F63-459D-BEEB-0DFA2BFB1C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4073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48979CC-521F-49EB-BB72-B4E465F4E5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8BF8A83-44C7-42FE-B1C5-6D8452376B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242806D-FF5C-4AD5-AE19-17CB659399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83E131D-18F6-4793-A18C-88A0EAA5D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7988D-541B-4D69-B8B6-FF45B62C882B}" type="datetimeFigureOut">
              <a:rPr lang="ko-KR" altLang="en-US" smtClean="0"/>
              <a:t>2026-06-11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7C346B61-E1CE-4A6E-B422-09CBF951C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03F2971-DBC6-4CE6-9F91-43CB1F8C1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27AE3-5F63-459D-BEEB-0DFA2BFB1C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27521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619F9AD-56C5-4A9F-8C40-4C92B9E08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C4C5CE86-2175-4E58-B26A-E2507B3717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28F921E-42DA-4F5C-84A0-5663C2C956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1061432-5D5B-4185-9482-EC7A8BE5C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7988D-541B-4D69-B8B6-FF45B62C882B}" type="datetimeFigureOut">
              <a:rPr lang="ko-KR" altLang="en-US" smtClean="0"/>
              <a:t>2026-06-11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9766196-1A4D-4D44-AB76-05E24FDDA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DDF2B3D-8CED-4162-98F7-7431F08C9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27AE3-5F63-459D-BEEB-0DFA2BFB1C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883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84390ACA-E378-49F7-ABEA-0D80D58858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80A2CBB-D70B-4826-9D47-A8BC6E2269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78D9C41-A59F-4D08-8FC8-16471C2CC0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A7988D-541B-4D69-B8B6-FF45B62C882B}" type="datetimeFigureOut">
              <a:rPr lang="ko-KR" altLang="en-US" smtClean="0"/>
              <a:t>2026-06-11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29098B3-513E-4794-AE23-98EA35AD48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C57327E-C8DF-403E-B396-23426BC843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27AE3-5F63-459D-BEEB-0DFA2BFB1C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9838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.png"/><Relationship Id="rId18" Type="http://schemas.microsoft.com/office/2007/relationships/hdphoto" Target="../media/hdphoto6.wdp"/><Relationship Id="rId26" Type="http://schemas.microsoft.com/office/2007/relationships/hdphoto" Target="../media/hdphoto10.wdp"/><Relationship Id="rId39" Type="http://schemas.microsoft.com/office/2007/relationships/hdphoto" Target="../media/hdphoto15.wdp"/><Relationship Id="rId21" Type="http://schemas.openxmlformats.org/officeDocument/2006/relationships/image" Target="../media/image12.png"/><Relationship Id="rId34" Type="http://schemas.microsoft.com/office/2007/relationships/hdphoto" Target="../media/hdphoto14.wdp"/><Relationship Id="rId42" Type="http://schemas.openxmlformats.org/officeDocument/2006/relationships/image" Target="../media/image25.png"/><Relationship Id="rId47" Type="http://schemas.microsoft.com/office/2007/relationships/hdphoto" Target="../media/hdphoto18.wdp"/><Relationship Id="rId50" Type="http://schemas.openxmlformats.org/officeDocument/2006/relationships/image" Target="../media/image30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microsoft.com/office/2007/relationships/hdphoto" Target="../media/hdphoto5.wdp"/><Relationship Id="rId29" Type="http://schemas.openxmlformats.org/officeDocument/2006/relationships/image" Target="../media/image16.png"/><Relationship Id="rId11" Type="http://schemas.openxmlformats.org/officeDocument/2006/relationships/image" Target="../media/image7.png"/><Relationship Id="rId24" Type="http://schemas.microsoft.com/office/2007/relationships/hdphoto" Target="../media/hdphoto9.wdp"/><Relationship Id="rId32" Type="http://schemas.microsoft.com/office/2007/relationships/hdphoto" Target="../media/hdphoto13.wdp"/><Relationship Id="rId37" Type="http://schemas.openxmlformats.org/officeDocument/2006/relationships/image" Target="../media/image21.png"/><Relationship Id="rId40" Type="http://schemas.openxmlformats.org/officeDocument/2006/relationships/image" Target="../media/image23.png"/><Relationship Id="rId45" Type="http://schemas.microsoft.com/office/2007/relationships/hdphoto" Target="../media/hdphoto17.wdp"/><Relationship Id="rId5" Type="http://schemas.openxmlformats.org/officeDocument/2006/relationships/image" Target="../media/image3.png"/><Relationship Id="rId15" Type="http://schemas.openxmlformats.org/officeDocument/2006/relationships/image" Target="../media/image9.png"/><Relationship Id="rId23" Type="http://schemas.openxmlformats.org/officeDocument/2006/relationships/image" Target="../media/image13.png"/><Relationship Id="rId28" Type="http://schemas.microsoft.com/office/2007/relationships/hdphoto" Target="../media/hdphoto11.wdp"/><Relationship Id="rId36" Type="http://schemas.openxmlformats.org/officeDocument/2006/relationships/image" Target="../media/image20.png"/><Relationship Id="rId49" Type="http://schemas.openxmlformats.org/officeDocument/2006/relationships/image" Target="../media/image29.png"/><Relationship Id="rId10" Type="http://schemas.microsoft.com/office/2007/relationships/hdphoto" Target="../media/hdphoto2.wdp"/><Relationship Id="rId19" Type="http://schemas.openxmlformats.org/officeDocument/2006/relationships/image" Target="../media/image11.png"/><Relationship Id="rId31" Type="http://schemas.openxmlformats.org/officeDocument/2006/relationships/image" Target="../media/image17.png"/><Relationship Id="rId44" Type="http://schemas.openxmlformats.org/officeDocument/2006/relationships/image" Target="../media/image26.png"/><Relationship Id="rId4" Type="http://schemas.openxmlformats.org/officeDocument/2006/relationships/image" Target="../media/image2.png"/><Relationship Id="rId9" Type="http://schemas.openxmlformats.org/officeDocument/2006/relationships/image" Target="../media/image6.png"/><Relationship Id="rId14" Type="http://schemas.microsoft.com/office/2007/relationships/hdphoto" Target="../media/hdphoto4.wdp"/><Relationship Id="rId22" Type="http://schemas.microsoft.com/office/2007/relationships/hdphoto" Target="../media/hdphoto8.wdp"/><Relationship Id="rId27" Type="http://schemas.openxmlformats.org/officeDocument/2006/relationships/image" Target="../media/image15.png"/><Relationship Id="rId30" Type="http://schemas.microsoft.com/office/2007/relationships/hdphoto" Target="../media/hdphoto12.wdp"/><Relationship Id="rId35" Type="http://schemas.openxmlformats.org/officeDocument/2006/relationships/image" Target="../media/image19.png"/><Relationship Id="rId43" Type="http://schemas.microsoft.com/office/2007/relationships/hdphoto" Target="../media/hdphoto16.wdp"/><Relationship Id="rId48" Type="http://schemas.openxmlformats.org/officeDocument/2006/relationships/image" Target="../media/image28.png"/><Relationship Id="rId8" Type="http://schemas.microsoft.com/office/2007/relationships/hdphoto" Target="../media/hdphoto1.wdp"/><Relationship Id="rId3" Type="http://schemas.openxmlformats.org/officeDocument/2006/relationships/image" Target="../media/image1.png"/><Relationship Id="rId12" Type="http://schemas.microsoft.com/office/2007/relationships/hdphoto" Target="../media/hdphoto3.wdp"/><Relationship Id="rId17" Type="http://schemas.openxmlformats.org/officeDocument/2006/relationships/image" Target="../media/image10.png"/><Relationship Id="rId25" Type="http://schemas.openxmlformats.org/officeDocument/2006/relationships/image" Target="../media/image14.png"/><Relationship Id="rId33" Type="http://schemas.openxmlformats.org/officeDocument/2006/relationships/image" Target="../media/image18.png"/><Relationship Id="rId38" Type="http://schemas.openxmlformats.org/officeDocument/2006/relationships/image" Target="../media/image22.png"/><Relationship Id="rId46" Type="http://schemas.openxmlformats.org/officeDocument/2006/relationships/image" Target="../media/image27.png"/><Relationship Id="rId20" Type="http://schemas.microsoft.com/office/2007/relationships/hdphoto" Target="../media/hdphoto7.wdp"/><Relationship Id="rId41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4.png"/><Relationship Id="rId3" Type="http://schemas.openxmlformats.org/officeDocument/2006/relationships/image" Target="../media/image1.png"/><Relationship Id="rId7" Type="http://schemas.openxmlformats.org/officeDocument/2006/relationships/image" Target="../media/image19.png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microsoft.com/office/2007/relationships/hdphoto" Target="../media/hdphoto15.wdp"/><Relationship Id="rId5" Type="http://schemas.openxmlformats.org/officeDocument/2006/relationships/image" Target="../media/image3.png"/><Relationship Id="rId10" Type="http://schemas.openxmlformats.org/officeDocument/2006/relationships/image" Target="../media/image22.png"/><Relationship Id="rId4" Type="http://schemas.openxmlformats.org/officeDocument/2006/relationships/image" Target="../media/image2.png"/><Relationship Id="rId9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13" Type="http://schemas.openxmlformats.org/officeDocument/2006/relationships/image" Target="../media/image19.png"/><Relationship Id="rId18" Type="http://schemas.microsoft.com/office/2007/relationships/hdphoto" Target="../media/hdphoto16.wdp"/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12" Type="http://schemas.microsoft.com/office/2007/relationships/hdphoto" Target="../media/hdphoto10.wdp"/><Relationship Id="rId17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6" Type="http://schemas.microsoft.com/office/2007/relationships/hdphoto" Target="../media/hdphoto15.wd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14.png"/><Relationship Id="rId5" Type="http://schemas.openxmlformats.org/officeDocument/2006/relationships/image" Target="../media/image3.png"/><Relationship Id="rId15" Type="http://schemas.openxmlformats.org/officeDocument/2006/relationships/image" Target="../media/image22.png"/><Relationship Id="rId10" Type="http://schemas.microsoft.com/office/2007/relationships/hdphoto" Target="../media/hdphoto8.wdp"/><Relationship Id="rId19" Type="http://schemas.openxmlformats.org/officeDocument/2006/relationships/image" Target="../media/image28.png"/><Relationship Id="rId4" Type="http://schemas.openxmlformats.org/officeDocument/2006/relationships/image" Target="../media/image2.png"/><Relationship Id="rId9" Type="http://schemas.openxmlformats.org/officeDocument/2006/relationships/image" Target="../media/image12.png"/><Relationship Id="rId1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2133F5-124D-1ED0-6B22-20AFE35E92B9}"/>
              </a:ext>
            </a:extLst>
          </p:cNvPr>
          <p:cNvSpPr txBox="1"/>
          <p:nvPr/>
        </p:nvSpPr>
        <p:spPr>
          <a:xfrm>
            <a:off x="329681" y="5206481"/>
            <a:ext cx="11532637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/>
              <a:t>작성 취지</a:t>
            </a:r>
            <a:r>
              <a:rPr lang="en-US" altLang="ko-KR" b="1" dirty="0"/>
              <a:t>: </a:t>
            </a:r>
          </a:p>
          <a:p>
            <a:endParaRPr lang="en-US" altLang="ko-KR" sz="400" b="1" dirty="0"/>
          </a:p>
          <a:p>
            <a:r>
              <a:rPr lang="ko-KR" altLang="en-US" dirty="0"/>
              <a:t>본 문서는 </a:t>
            </a:r>
            <a:r>
              <a:rPr lang="ko-KR" altLang="en-US" dirty="0" err="1"/>
              <a:t>한국로봇산업진흥원의</a:t>
            </a:r>
            <a:r>
              <a:rPr lang="ko-KR" altLang="en-US" dirty="0"/>
              <a:t> </a:t>
            </a:r>
            <a:r>
              <a:rPr lang="en-US" altLang="ko-KR" dirty="0"/>
              <a:t>AI</a:t>
            </a:r>
            <a:r>
              <a:rPr lang="ko-KR" altLang="en-US" dirty="0"/>
              <a:t> 로봇 실증사업을 위한 사업계획서 작성의 일환으로 작성되었으며</a:t>
            </a:r>
            <a:r>
              <a:rPr lang="en-US" altLang="ko-KR" dirty="0"/>
              <a:t>, AI</a:t>
            </a:r>
            <a:r>
              <a:rPr lang="ko-KR" altLang="en-US" dirty="0"/>
              <a:t>팩토리 공정 설계 사항을 전문가와 비전문가 모두가 이해하고 논의할 수 있도록 하는 것을 목적으로 합니다</a:t>
            </a:r>
            <a:r>
              <a:rPr lang="en-US" altLang="ko-KR" dirty="0"/>
              <a:t>.</a:t>
            </a:r>
            <a:endParaRPr lang="ko-KR" altLang="en-US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28D591B-8E2D-4E48-7467-E33AADACBB03}"/>
              </a:ext>
            </a:extLst>
          </p:cNvPr>
          <p:cNvSpPr txBox="1"/>
          <p:nvPr/>
        </p:nvSpPr>
        <p:spPr>
          <a:xfrm>
            <a:off x="1570338" y="707972"/>
            <a:ext cx="90513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/>
              <a:t>AI</a:t>
            </a:r>
            <a:r>
              <a:rPr lang="ko-KR" altLang="en-US" sz="4400" b="1" dirty="0"/>
              <a:t> 로봇 실증사업</a:t>
            </a:r>
            <a:r>
              <a:rPr lang="en-US" altLang="ko-KR" sz="4400" b="1" dirty="0"/>
              <a:t>(</a:t>
            </a:r>
            <a:r>
              <a:rPr lang="ko-KR" altLang="en-US" sz="4400" b="1" dirty="0"/>
              <a:t>제조분야</a:t>
            </a:r>
            <a:r>
              <a:rPr lang="en-US" altLang="ko-KR" sz="4400" b="1" dirty="0"/>
              <a:t>)</a:t>
            </a:r>
            <a:endParaRPr lang="ko-KR" altLang="en-US" sz="44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D03523A-5007-CA4F-689C-E57C1EE941EB}"/>
              </a:ext>
            </a:extLst>
          </p:cNvPr>
          <p:cNvSpPr txBox="1"/>
          <p:nvPr/>
        </p:nvSpPr>
        <p:spPr>
          <a:xfrm>
            <a:off x="633046" y="2556821"/>
            <a:ext cx="110783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400" b="1" dirty="0"/>
              <a:t> </a:t>
            </a:r>
            <a:r>
              <a:rPr lang="en-US" altLang="ko-KR" sz="5400" b="1" dirty="0"/>
              <a:t>AI</a:t>
            </a:r>
            <a:r>
              <a:rPr lang="ko-KR" altLang="en-US" sz="5400" b="1" dirty="0"/>
              <a:t>로봇 실증사업 시스템 구성도 및 </a:t>
            </a:r>
            <a:r>
              <a:rPr lang="en-US" altLang="ko-KR" sz="5400" b="1" dirty="0"/>
              <a:t>AI </a:t>
            </a:r>
            <a:r>
              <a:rPr lang="ko-KR" altLang="en-US" sz="5400" b="1" dirty="0"/>
              <a:t>적용 프로세스</a:t>
            </a:r>
            <a:endParaRPr lang="en-US" altLang="ko-KR" sz="5400" b="1" dirty="0"/>
          </a:p>
        </p:txBody>
      </p:sp>
    </p:spTree>
    <p:extLst>
      <p:ext uri="{BB962C8B-B14F-4D97-AF65-F5344CB8AC3E}">
        <p14:creationId xmlns:p14="http://schemas.microsoft.com/office/powerpoint/2010/main" val="24091838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925DC843-B5FE-549B-8ED6-EA3702990C07}"/>
              </a:ext>
            </a:extLst>
          </p:cNvPr>
          <p:cNvSpPr/>
          <p:nvPr/>
        </p:nvSpPr>
        <p:spPr>
          <a:xfrm>
            <a:off x="593893" y="2123509"/>
            <a:ext cx="11496351" cy="1023921"/>
          </a:xfrm>
          <a:prstGeom prst="roundRect">
            <a:avLst>
              <a:gd name="adj" fmla="val 5228"/>
            </a:avLst>
          </a:prstGeom>
          <a:solidFill>
            <a:srgbClr val="DEEBF7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BAAE55B8-5758-75D9-B83B-66BD9464A00E}"/>
              </a:ext>
            </a:extLst>
          </p:cNvPr>
          <p:cNvSpPr/>
          <p:nvPr/>
        </p:nvSpPr>
        <p:spPr>
          <a:xfrm>
            <a:off x="601512" y="3190255"/>
            <a:ext cx="11496351" cy="1023921"/>
          </a:xfrm>
          <a:prstGeom prst="roundRect">
            <a:avLst>
              <a:gd name="adj" fmla="val 5228"/>
            </a:avLst>
          </a:prstGeom>
          <a:solidFill>
            <a:srgbClr val="DEEBF7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800"/>
              <a:t>excel</a:t>
            </a:r>
            <a:endParaRPr lang="ko-KR" altLang="en-US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825B0C86-7270-2344-A041-9343FF178473}"/>
              </a:ext>
            </a:extLst>
          </p:cNvPr>
          <p:cNvSpPr/>
          <p:nvPr/>
        </p:nvSpPr>
        <p:spPr>
          <a:xfrm>
            <a:off x="609133" y="4248672"/>
            <a:ext cx="11496351" cy="1023921"/>
          </a:xfrm>
          <a:prstGeom prst="roundRect">
            <a:avLst>
              <a:gd name="adj" fmla="val 5228"/>
            </a:avLst>
          </a:prstGeom>
          <a:solidFill>
            <a:srgbClr val="DEEBF7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7" name="사각형: 둥근 모서리 56">
            <a:extLst>
              <a:ext uri="{FF2B5EF4-FFF2-40B4-BE49-F238E27FC236}">
                <a16:creationId xmlns:a16="http://schemas.microsoft.com/office/drawing/2014/main" id="{297D0E5A-D454-4750-A3EC-BBC0A9571241}"/>
              </a:ext>
            </a:extLst>
          </p:cNvPr>
          <p:cNvSpPr/>
          <p:nvPr/>
        </p:nvSpPr>
        <p:spPr>
          <a:xfrm>
            <a:off x="600399" y="1065916"/>
            <a:ext cx="11496351" cy="1023921"/>
          </a:xfrm>
          <a:prstGeom prst="roundRect">
            <a:avLst>
              <a:gd name="adj" fmla="val 5228"/>
            </a:avLst>
          </a:prstGeom>
          <a:solidFill>
            <a:srgbClr val="DEEBF7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800"/>
              <a:t>excel</a:t>
            </a:r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CBFB5B-C730-F94F-1678-0DA56E8D939B}"/>
              </a:ext>
            </a:extLst>
          </p:cNvPr>
          <p:cNvSpPr txBox="1"/>
          <p:nvPr/>
        </p:nvSpPr>
        <p:spPr>
          <a:xfrm>
            <a:off x="0" y="0"/>
            <a:ext cx="5406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/>
              <a:t>(1) Data </a:t>
            </a:r>
            <a:r>
              <a:rPr lang="ko-KR" altLang="en-US" b="1" dirty="0"/>
              <a:t>수집 및 </a:t>
            </a:r>
            <a:r>
              <a:rPr lang="en-US" altLang="ko-KR" b="1" dirty="0"/>
              <a:t>AI </a:t>
            </a:r>
            <a:r>
              <a:rPr lang="ko-KR" altLang="en-US" b="1" dirty="0"/>
              <a:t>적용 프로세스 및</a:t>
            </a:r>
            <a:r>
              <a:rPr lang="en-US" altLang="ko-KR" b="1" dirty="0"/>
              <a:t> </a:t>
            </a:r>
            <a:r>
              <a:rPr lang="ko-KR" altLang="en-US" b="1" dirty="0"/>
              <a:t>구성</a:t>
            </a:r>
            <a:r>
              <a:rPr lang="en-US" altLang="ko-KR" b="1" dirty="0"/>
              <a:t> </a:t>
            </a:r>
            <a:r>
              <a:rPr lang="ko-KR" altLang="en-US" b="1" dirty="0"/>
              <a:t>요소</a:t>
            </a: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0BF0A3BF-0039-AD86-1295-E9C1522DFD9D}"/>
              </a:ext>
            </a:extLst>
          </p:cNvPr>
          <p:cNvSpPr/>
          <p:nvPr/>
        </p:nvSpPr>
        <p:spPr>
          <a:xfrm>
            <a:off x="1084954" y="515235"/>
            <a:ext cx="1002888" cy="44996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데이터 </a:t>
            </a:r>
            <a:endParaRPr lang="en-US" altLang="ko-KR" sz="1000" dirty="0"/>
          </a:p>
          <a:p>
            <a:pPr algn="ctr"/>
            <a:r>
              <a:rPr lang="ko-KR" altLang="en-US" sz="1000" dirty="0"/>
              <a:t>생성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51B334D7-826F-1E2B-3361-39558477F637}"/>
              </a:ext>
            </a:extLst>
          </p:cNvPr>
          <p:cNvSpPr/>
          <p:nvPr/>
        </p:nvSpPr>
        <p:spPr>
          <a:xfrm>
            <a:off x="2985763" y="515235"/>
            <a:ext cx="1002889" cy="44996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데이터 </a:t>
            </a:r>
            <a:endParaRPr lang="en-US" altLang="ko-KR" sz="1000" dirty="0"/>
          </a:p>
          <a:p>
            <a:pPr algn="ctr"/>
            <a:r>
              <a:rPr lang="ko-KR" altLang="en-US" sz="1000" dirty="0"/>
              <a:t>수집 및 가공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D6EE5D28-39FC-71F2-2695-1176B84FF792}"/>
              </a:ext>
            </a:extLst>
          </p:cNvPr>
          <p:cNvSpPr/>
          <p:nvPr/>
        </p:nvSpPr>
        <p:spPr>
          <a:xfrm>
            <a:off x="4909813" y="515235"/>
            <a:ext cx="1002889" cy="44996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AI</a:t>
            </a:r>
          </a:p>
          <a:p>
            <a:pPr algn="ctr"/>
            <a:r>
              <a:rPr lang="ko-KR" altLang="en-US" sz="1000" dirty="0"/>
              <a:t>학습</a:t>
            </a:r>
            <a:endParaRPr lang="en-US" altLang="ko-KR" sz="10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24CB38D8-7673-29D9-3B1F-0B4B87C2AE67}"/>
              </a:ext>
            </a:extLst>
          </p:cNvPr>
          <p:cNvSpPr/>
          <p:nvPr/>
        </p:nvSpPr>
        <p:spPr>
          <a:xfrm>
            <a:off x="6785914" y="515235"/>
            <a:ext cx="1002889" cy="44996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AI</a:t>
            </a:r>
            <a:r>
              <a:rPr lang="ko-KR" altLang="en-US" sz="1000" dirty="0"/>
              <a:t>결과</a:t>
            </a:r>
            <a:endParaRPr lang="en-US" altLang="ko-KR" sz="1000" dirty="0"/>
          </a:p>
          <a:p>
            <a:pPr algn="ctr"/>
            <a:r>
              <a:rPr lang="ko-KR" altLang="en-US" sz="1000" dirty="0"/>
              <a:t>성능 분석</a:t>
            </a:r>
            <a:endParaRPr lang="en-US" altLang="ko-KR" sz="10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9C829546-BDB4-07FB-9DF6-1069AA0145C3}"/>
              </a:ext>
            </a:extLst>
          </p:cNvPr>
          <p:cNvSpPr/>
          <p:nvPr/>
        </p:nvSpPr>
        <p:spPr>
          <a:xfrm>
            <a:off x="10680494" y="515235"/>
            <a:ext cx="1002889" cy="44996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AI</a:t>
            </a:r>
            <a:r>
              <a:rPr lang="ko-KR" altLang="en-US" sz="1000" dirty="0"/>
              <a:t>결과</a:t>
            </a:r>
            <a:endParaRPr lang="en-US" altLang="ko-KR" sz="1000" dirty="0"/>
          </a:p>
          <a:p>
            <a:pPr algn="ctr"/>
            <a:r>
              <a:rPr lang="ko-KR" altLang="en-US" sz="1000" dirty="0"/>
              <a:t>적용</a:t>
            </a:r>
            <a:endParaRPr lang="en-US" altLang="ko-KR" sz="1000" dirty="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8C59DA3A-636F-03F4-45CE-672AACC940F8}"/>
              </a:ext>
            </a:extLst>
          </p:cNvPr>
          <p:cNvSpPr/>
          <p:nvPr/>
        </p:nvSpPr>
        <p:spPr>
          <a:xfrm>
            <a:off x="8733204" y="515235"/>
            <a:ext cx="1002889" cy="44996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디지털트윈</a:t>
            </a:r>
            <a:endParaRPr lang="en-US" altLang="ko-KR" sz="1000" dirty="0"/>
          </a:p>
          <a:p>
            <a:pPr algn="ctr"/>
            <a:r>
              <a:rPr lang="en-US" altLang="ko-KR" sz="1000" dirty="0"/>
              <a:t>(</a:t>
            </a:r>
            <a:r>
              <a:rPr lang="ko-KR" altLang="en-US" sz="1000" dirty="0"/>
              <a:t>시뮬레이션</a:t>
            </a:r>
            <a:r>
              <a:rPr lang="en-US" altLang="ko-KR" sz="1000" dirty="0"/>
              <a:t>)</a:t>
            </a:r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4F75D306-F01E-4553-6D5C-6375DCAEC449}"/>
              </a:ext>
            </a:extLst>
          </p:cNvPr>
          <p:cNvSpPr/>
          <p:nvPr/>
        </p:nvSpPr>
        <p:spPr>
          <a:xfrm>
            <a:off x="600399" y="965200"/>
            <a:ext cx="1876101" cy="4354799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D1A09CAC-A5B1-0C02-73C1-0643EF3F02B5}"/>
              </a:ext>
            </a:extLst>
          </p:cNvPr>
          <p:cNvSpPr/>
          <p:nvPr/>
        </p:nvSpPr>
        <p:spPr>
          <a:xfrm>
            <a:off x="2524449" y="965200"/>
            <a:ext cx="1876101" cy="4354799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27B83CEB-7A76-B023-DFA1-74D3BD4EE61A}"/>
              </a:ext>
            </a:extLst>
          </p:cNvPr>
          <p:cNvSpPr/>
          <p:nvPr/>
        </p:nvSpPr>
        <p:spPr>
          <a:xfrm>
            <a:off x="4448499" y="965200"/>
            <a:ext cx="1876101" cy="4354799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F50E7CF7-9DC2-DEB1-CD4C-FC284450DD5F}"/>
              </a:ext>
            </a:extLst>
          </p:cNvPr>
          <p:cNvSpPr/>
          <p:nvPr/>
        </p:nvSpPr>
        <p:spPr>
          <a:xfrm>
            <a:off x="6372549" y="965200"/>
            <a:ext cx="1876101" cy="4354799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B35633EA-17EB-5C95-4ACC-C1811057FA3E}"/>
              </a:ext>
            </a:extLst>
          </p:cNvPr>
          <p:cNvSpPr/>
          <p:nvPr/>
        </p:nvSpPr>
        <p:spPr>
          <a:xfrm>
            <a:off x="8296599" y="965200"/>
            <a:ext cx="1876101" cy="4354799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2B99469F-0EE9-C488-793B-02B078277080}"/>
              </a:ext>
            </a:extLst>
          </p:cNvPr>
          <p:cNvSpPr/>
          <p:nvPr/>
        </p:nvSpPr>
        <p:spPr>
          <a:xfrm>
            <a:off x="10220649" y="965200"/>
            <a:ext cx="1876101" cy="4354799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2" name="그룹 31">
            <a:extLst>
              <a:ext uri="{FF2B5EF4-FFF2-40B4-BE49-F238E27FC236}">
                <a16:creationId xmlns:a16="http://schemas.microsoft.com/office/drawing/2014/main" id="{87C1CC72-C63C-70B1-18FD-4A0BB913A819}"/>
              </a:ext>
            </a:extLst>
          </p:cNvPr>
          <p:cNvGrpSpPr/>
          <p:nvPr/>
        </p:nvGrpSpPr>
        <p:grpSpPr>
          <a:xfrm>
            <a:off x="0" y="1203774"/>
            <a:ext cx="569387" cy="756740"/>
            <a:chOff x="-2217" y="2904749"/>
            <a:chExt cx="569387" cy="756740"/>
          </a:xfrm>
        </p:grpSpPr>
        <p:pic>
          <p:nvPicPr>
            <p:cNvPr id="30" name="그림 29">
              <a:extLst>
                <a:ext uri="{FF2B5EF4-FFF2-40B4-BE49-F238E27FC236}">
                  <a16:creationId xmlns:a16="http://schemas.microsoft.com/office/drawing/2014/main" id="{9E67ECE0-FE6E-F657-871F-11B0AA06F1C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800" y="2904749"/>
              <a:ext cx="483141" cy="510519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8995E777-8D89-E43C-A81F-513EB638B0A3}"/>
                </a:ext>
              </a:extLst>
            </p:cNvPr>
            <p:cNvSpPr txBox="1"/>
            <p:nvPr/>
          </p:nvSpPr>
          <p:spPr>
            <a:xfrm>
              <a:off x="-2217" y="3415268"/>
              <a:ext cx="56938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000" dirty="0"/>
                <a:t>수작업</a:t>
              </a:r>
            </a:p>
          </p:txBody>
        </p:sp>
      </p:grpSp>
      <p:grpSp>
        <p:nvGrpSpPr>
          <p:cNvPr id="36" name="그룹 35">
            <a:extLst>
              <a:ext uri="{FF2B5EF4-FFF2-40B4-BE49-F238E27FC236}">
                <a16:creationId xmlns:a16="http://schemas.microsoft.com/office/drawing/2014/main" id="{EF7BACC9-C659-7497-5609-075A03914BBE}"/>
              </a:ext>
            </a:extLst>
          </p:cNvPr>
          <p:cNvGrpSpPr/>
          <p:nvPr/>
        </p:nvGrpSpPr>
        <p:grpSpPr>
          <a:xfrm>
            <a:off x="-42706" y="2266436"/>
            <a:ext cx="697627" cy="747702"/>
            <a:chOff x="-7088" y="4244713"/>
            <a:chExt cx="697627" cy="747702"/>
          </a:xfrm>
        </p:grpSpPr>
        <p:pic>
          <p:nvPicPr>
            <p:cNvPr id="34" name="그림 33">
              <a:extLst>
                <a:ext uri="{FF2B5EF4-FFF2-40B4-BE49-F238E27FC236}">
                  <a16:creationId xmlns:a16="http://schemas.microsoft.com/office/drawing/2014/main" id="{CF9F8388-04E8-B16F-6190-E1743200490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4467" y="4244713"/>
              <a:ext cx="472703" cy="510519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82BFADE4-3B2D-E90B-B6A6-912DBD74AC6A}"/>
                </a:ext>
              </a:extLst>
            </p:cNvPr>
            <p:cNvSpPr txBox="1"/>
            <p:nvPr/>
          </p:nvSpPr>
          <p:spPr>
            <a:xfrm>
              <a:off x="-7088" y="4746194"/>
              <a:ext cx="69762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000" dirty="0"/>
                <a:t>자체개발</a:t>
              </a:r>
            </a:p>
          </p:txBody>
        </p:sp>
      </p:grpSp>
      <p:grpSp>
        <p:nvGrpSpPr>
          <p:cNvPr id="40" name="그룹 39">
            <a:extLst>
              <a:ext uri="{FF2B5EF4-FFF2-40B4-BE49-F238E27FC236}">
                <a16:creationId xmlns:a16="http://schemas.microsoft.com/office/drawing/2014/main" id="{6DE2C95A-F1B1-22B7-CA06-E2B7A8B5E084}"/>
              </a:ext>
            </a:extLst>
          </p:cNvPr>
          <p:cNvGrpSpPr/>
          <p:nvPr/>
        </p:nvGrpSpPr>
        <p:grpSpPr>
          <a:xfrm>
            <a:off x="-42706" y="3333067"/>
            <a:ext cx="697627" cy="756740"/>
            <a:chOff x="1189635" y="4172008"/>
            <a:chExt cx="697627" cy="756740"/>
          </a:xfrm>
        </p:grpSpPr>
        <p:pic>
          <p:nvPicPr>
            <p:cNvPr id="38" name="그림 37">
              <a:extLst>
                <a:ext uri="{FF2B5EF4-FFF2-40B4-BE49-F238E27FC236}">
                  <a16:creationId xmlns:a16="http://schemas.microsoft.com/office/drawing/2014/main" id="{02D684D8-4FCD-6CFB-DF12-26A3EAC64AB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73609" y="4172008"/>
              <a:ext cx="529680" cy="510519"/>
            </a:xfrm>
            <a:prstGeom prst="rect">
              <a:avLst/>
            </a:prstGeom>
          </p:spPr>
        </p:pic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D0F2DBD-7148-1AA0-1226-8EA667673C96}"/>
                </a:ext>
              </a:extLst>
            </p:cNvPr>
            <p:cNvSpPr txBox="1"/>
            <p:nvPr/>
          </p:nvSpPr>
          <p:spPr>
            <a:xfrm>
              <a:off x="1189635" y="4682527"/>
              <a:ext cx="69762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000" dirty="0"/>
                <a:t>오픈소스</a:t>
              </a:r>
            </a:p>
          </p:txBody>
        </p:sp>
      </p:grpSp>
      <p:grpSp>
        <p:nvGrpSpPr>
          <p:cNvPr id="44" name="그룹 43">
            <a:extLst>
              <a:ext uri="{FF2B5EF4-FFF2-40B4-BE49-F238E27FC236}">
                <a16:creationId xmlns:a16="http://schemas.microsoft.com/office/drawing/2014/main" id="{B23123BC-CAC1-C9F4-327D-C0657257CCA0}"/>
              </a:ext>
            </a:extLst>
          </p:cNvPr>
          <p:cNvGrpSpPr/>
          <p:nvPr/>
        </p:nvGrpSpPr>
        <p:grpSpPr>
          <a:xfrm>
            <a:off x="-54227" y="4386510"/>
            <a:ext cx="697627" cy="910629"/>
            <a:chOff x="1027710" y="3117334"/>
            <a:chExt cx="697627" cy="910629"/>
          </a:xfrm>
        </p:grpSpPr>
        <p:pic>
          <p:nvPicPr>
            <p:cNvPr id="42" name="그림 41">
              <a:extLst>
                <a:ext uri="{FF2B5EF4-FFF2-40B4-BE49-F238E27FC236}">
                  <a16:creationId xmlns:a16="http://schemas.microsoft.com/office/drawing/2014/main" id="{E520A4C3-B061-E02F-80B0-713E4ACA0B2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28080" y="3117334"/>
              <a:ext cx="496885" cy="510519"/>
            </a:xfrm>
            <a:prstGeom prst="rect">
              <a:avLst/>
            </a:prstGeom>
          </p:spPr>
        </p:pic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39072DB-6555-E874-2225-84760F2D4938}"/>
                </a:ext>
              </a:extLst>
            </p:cNvPr>
            <p:cNvSpPr txBox="1"/>
            <p:nvPr/>
          </p:nvSpPr>
          <p:spPr>
            <a:xfrm>
              <a:off x="1027710" y="3627853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000" dirty="0"/>
                <a:t>상용</a:t>
              </a:r>
              <a:endParaRPr lang="en-US" altLang="ko-KR" sz="1000" dirty="0"/>
            </a:p>
            <a:p>
              <a:pPr algn="ctr"/>
              <a:r>
                <a:rPr lang="ko-KR" altLang="en-US" sz="1000" dirty="0"/>
                <a:t>프로그램</a:t>
              </a:r>
            </a:p>
          </p:txBody>
        </p:sp>
      </p:grpSp>
      <p:pic>
        <p:nvPicPr>
          <p:cNvPr id="45" name="그림 44">
            <a:extLst>
              <a:ext uri="{FF2B5EF4-FFF2-40B4-BE49-F238E27FC236}">
                <a16:creationId xmlns:a16="http://schemas.microsoft.com/office/drawing/2014/main" id="{0F64E658-3B55-450E-B472-429172C8C4E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541" b="97865" l="1411" r="96976">
                        <a14:foregroundMark x1="39516" y1="15302" x2="32661" y2="35943"/>
                        <a14:foregroundMark x1="60484" y1="18505" x2="65726" y2="28470"/>
                        <a14:foregroundMark x1="66129" y1="39502" x2="60887" y2="56228"/>
                        <a14:foregroundMark x1="59476" y1="63345" x2="48589" y2="64057"/>
                        <a14:foregroundMark x1="39718" y1="11032" x2="36089" y2="19573"/>
                        <a14:foregroundMark x1="41734" y1="10676" x2="50403" y2="8541"/>
                        <a14:foregroundMark x1="54839" y1="10320" x2="61895" y2="17794"/>
                        <a14:foregroundMark x1="49395" y1="34164" x2="48387" y2="40925"/>
                        <a14:foregroundMark x1="48185" y1="32384" x2="47984" y2="34164"/>
                        <a14:foregroundMark x1="45161" y1="29181" x2="49194" y2="39146"/>
                        <a14:foregroundMark x1="51210" y1="19929" x2="35887" y2="35231"/>
                        <a14:foregroundMark x1="35887" y1="35231" x2="41734" y2="29537"/>
                        <a14:foregroundMark x1="49798" y1="18505" x2="37298" y2="30961"/>
                        <a14:foregroundMark x1="37298" y1="30961" x2="46371" y2="21708"/>
                        <a14:foregroundMark x1="46371" y1="21708" x2="56250" y2="24911"/>
                        <a14:foregroundMark x1="56250" y1="24911" x2="52218" y2="42349"/>
                        <a14:foregroundMark x1="52218" y1="42349" x2="52823" y2="47687"/>
                        <a14:foregroundMark x1="51613" y1="52669" x2="42742" y2="42705"/>
                        <a14:foregroundMark x1="42339" y1="44840" x2="39516" y2="38434"/>
                        <a14:foregroundMark x1="45363" y1="51957" x2="45161" y2="51601"/>
                        <a14:foregroundMark x1="55242" y1="54804" x2="55444" y2="47331"/>
                        <a14:foregroundMark x1="57056" y1="44840" x2="57460" y2="41281"/>
                        <a14:foregroundMark x1="56048" y1="42349" x2="60282" y2="41993"/>
                        <a14:foregroundMark x1="2621" y1="84698" x2="2016" y2="85409"/>
                        <a14:foregroundMark x1="3629" y1="83274" x2="4839" y2="82918"/>
                        <a14:foregroundMark x1="6250" y1="82918" x2="6855" y2="83630"/>
                        <a14:foregroundMark x1="6048" y1="88968" x2="8065" y2="88968"/>
                        <a14:foregroundMark x1="10081" y1="89680" x2="9879" y2="91815"/>
                        <a14:foregroundMark x1="13105" y1="88968" x2="13911" y2="90391"/>
                        <a14:foregroundMark x1="16129" y1="90036" x2="15524" y2="91815"/>
                        <a14:foregroundMark x1="18952" y1="88612" x2="19758" y2="91103"/>
                        <a14:foregroundMark x1="21573" y1="89680" x2="21169" y2="92171"/>
                        <a14:foregroundMark x1="27160" y1="89680" x2="27218" y2="91815"/>
                        <a14:foregroundMark x1="27016" y1="84342" x2="27160" y2="89680"/>
                        <a14:foregroundMark x1="30444" y1="87900" x2="31048" y2="88256"/>
                        <a14:foregroundMark x1="32258" y1="90391" x2="32258" y2="90391"/>
                        <a14:foregroundMark x1="29032" y1="93594" x2="29032" y2="93594"/>
                        <a14:foregroundMark x1="31653" y1="95374" x2="31653" y2="95374"/>
                        <a14:foregroundMark x1="36290" y1="92171" x2="36290" y2="92171"/>
                        <a14:foregroundMark x1="41331" y1="94306" x2="41331" y2="94306"/>
                        <a14:foregroundMark x1="40927" y1="85409" x2="40927" y2="85409"/>
                        <a14:foregroundMark x1="36895" y1="85765" x2="36895" y2="85765"/>
                        <a14:foregroundMark x1="37500" y1="94662" x2="37500" y2="94662"/>
                        <a14:foregroundMark x1="40323" y1="95374" x2="40323" y2="95374"/>
                        <a14:foregroundMark x1="43145" y1="85409" x2="43145" y2="85409"/>
                        <a14:foregroundMark x1="43145" y1="93950" x2="43145" y2="93950"/>
                        <a14:foregroundMark x1="44758" y1="91103" x2="44758" y2="91103"/>
                        <a14:foregroundMark x1="48992" y1="91103" x2="48992" y2="91103"/>
                        <a14:foregroundMark x1="46976" y1="88256" x2="46976" y2="88256"/>
                        <a14:foregroundMark x1="47177" y1="95374" x2="47177" y2="95374"/>
                        <a14:foregroundMark x1="50605" y1="91815" x2="50605" y2="91815"/>
                        <a14:foregroundMark x1="52621" y1="95730" x2="52621" y2="95730"/>
                        <a14:foregroundMark x1="53831" y1="92883" x2="53831" y2="92883"/>
                        <a14:foregroundMark x1="54032" y1="90036" x2="54032" y2="90036"/>
                        <a14:foregroundMark x1="50403" y1="89324" x2="50403" y2="89324"/>
                        <a14:foregroundMark x1="55444" y1="89680" x2="55444" y2="89680"/>
                        <a14:foregroundMark x1="59073" y1="89324" x2="59073" y2="89324"/>
                        <a14:foregroundMark x1="59476" y1="93238" x2="59476" y2="93238"/>
                        <a14:foregroundMark x1="59274" y1="85765" x2="59274" y2="85765"/>
                        <a14:foregroundMark x1="56250" y1="95018" x2="56250" y2="95018"/>
                        <a14:foregroundMark x1="63105" y1="85765" x2="63105" y2="85765"/>
                        <a14:foregroundMark x1="63508" y1="84342" x2="63508" y2="84342"/>
                        <a14:foregroundMark x1="66129" y1="85765" x2="66129" y2="85765"/>
                        <a14:foregroundMark x1="66734" y1="87189" x2="66734" y2="87189"/>
                        <a14:foregroundMark x1="63105" y1="90391" x2="63105" y2="90391"/>
                        <a14:foregroundMark x1="68145" y1="89680" x2="68145" y2="89680"/>
                        <a14:foregroundMark x1="68145" y1="85053" x2="68145" y2="85053"/>
                        <a14:foregroundMark x1="68145" y1="95374" x2="68145" y2="95374"/>
                        <a14:foregroundMark x1="62903" y1="95374" x2="62903" y2="95374"/>
                        <a14:foregroundMark x1="70161" y1="88968" x2="70161" y2="88968"/>
                        <a14:foregroundMark x1="73185" y1="95374" x2="73185" y2="95374"/>
                        <a14:foregroundMark x1="70161" y1="95018" x2="70161" y2="95018"/>
                        <a14:foregroundMark x1="75403" y1="87544" x2="75403" y2="87544"/>
                        <a14:foregroundMark x1="76815" y1="95374" x2="76815" y2="95374"/>
                        <a14:foregroundMark x1="79032" y1="95374" x2="79032" y2="95374"/>
                        <a14:foregroundMark x1="80242" y1="84342" x2="80242" y2="84342"/>
                        <a14:foregroundMark x1="80040" y1="88256" x2="80040" y2="88256"/>
                        <a14:foregroundMark x1="82258" y1="88612" x2="82258" y2="88612"/>
                        <a14:foregroundMark x1="85282" y1="93950" x2="85282" y2="93950"/>
                        <a14:foregroundMark x1="81653" y1="93950" x2="81653" y2="93950"/>
                        <a14:foregroundMark x1="87097" y1="89680" x2="87097" y2="89680"/>
                        <a14:foregroundMark x1="89113" y1="88256" x2="89113" y2="88256"/>
                        <a14:foregroundMark x1="87097" y1="95374" x2="87097" y2="95374"/>
                        <a14:foregroundMark x1="90524" y1="88256" x2="90524" y2="88256"/>
                        <a14:foregroundMark x1="90726" y1="95374" x2="90726" y2="95374"/>
                        <a14:foregroundMark x1="97177" y1="95374" x2="97177" y2="95374"/>
                        <a14:foregroundMark x1="96371" y1="88256" x2="96371" y2="88256"/>
                        <a14:foregroundMark x1="94153" y1="90747" x2="94153" y2="90747"/>
                        <a14:foregroundMark x1="94153" y1="95730" x2="94153" y2="95730"/>
                        <a14:foregroundMark x1="75403" y1="93594" x2="75403" y2="93594"/>
                        <a14:foregroundMark x1="84879" y1="89324" x2="84879" y2="89324"/>
                        <a14:foregroundMark x1="69960" y1="92883" x2="69960" y2="92883"/>
                        <a14:foregroundMark x1="73185" y1="91459" x2="73185" y2="91459"/>
                        <a14:foregroundMark x1="25202" y1="91815" x2="25202" y2="91815"/>
                        <a14:foregroundMark x1="21774" y1="97865" x2="21774" y2="97865"/>
                        <a14:foregroundMark x1="25000" y1="97865" x2="25000" y2="97865"/>
                        <a14:foregroundMark x1="18145" y1="95018" x2="18145" y2="95018"/>
                        <a14:foregroundMark x1="5444" y1="95018" x2="5444" y2="95018"/>
                        <a14:foregroundMark x1="1411" y1="91103" x2="1411" y2="91103"/>
                        <a14:foregroundMark x1="38911" y1="83986" x2="38911" y2="83986"/>
                        <a14:foregroundMark x1="35887" y1="88256" x2="35887" y2="88256"/>
                        <a14:foregroundMark x1="65524" y1="89680" x2="65524" y2="89680"/>
                        <a14:backgroundMark x1="30645" y1="89680" x2="30645" y2="89680"/>
                        <a14:backgroundMark x1="65121" y1="87189" x2="65121" y2="87189"/>
                        <a14:backgroundMark x1="71371" y1="93594" x2="71371" y2="9359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91149" y="4460056"/>
            <a:ext cx="629320" cy="356530"/>
          </a:xfrm>
          <a:prstGeom prst="rect">
            <a:avLst/>
          </a:prstGeom>
        </p:spPr>
      </p:pic>
      <p:pic>
        <p:nvPicPr>
          <p:cNvPr id="46" name="Picture 4" descr="아마존 웹 서비스 - 위키백과, 우리 모두의 백과사전">
            <a:extLst>
              <a:ext uri="{FF2B5EF4-FFF2-40B4-BE49-F238E27FC236}">
                <a16:creationId xmlns:a16="http://schemas.microsoft.com/office/drawing/2014/main" id="{67D4B1D5-9785-AB52-1856-270036C102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598" b="92529" l="3448" r="96207">
                        <a14:foregroundMark x1="8966" y1="31034" x2="8966" y2="31034"/>
                        <a14:foregroundMark x1="24828" y1="22414" x2="24828" y2="22414"/>
                        <a14:foregroundMark x1="24483" y1="9770" x2="24483" y2="9770"/>
                        <a14:foregroundMark x1="18621" y1="5747" x2="18621" y2="5747"/>
                        <a14:foregroundMark x1="33448" y1="4598" x2="33448" y2="4598"/>
                        <a14:foregroundMark x1="51034" y1="4598" x2="51034" y2="4598"/>
                        <a14:foregroundMark x1="68276" y1="4598" x2="68276" y2="4598"/>
                        <a14:foregroundMark x1="77931" y1="11494" x2="77931" y2="11494"/>
                        <a14:foregroundMark x1="92414" y1="37356" x2="92414" y2="37356"/>
                        <a14:foregroundMark x1="10000" y1="76437" x2="10000" y2="76437"/>
                        <a14:foregroundMark x1="64138" y1="92529" x2="64138" y2="92529"/>
                        <a14:foregroundMark x1="3793" y1="70115" x2="3793" y2="70115"/>
                        <a14:foregroundMark x1="86207" y1="66092" x2="86207" y2="66092"/>
                        <a14:foregroundMark x1="96207" y1="81609" x2="96207" y2="816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5037" y="4511922"/>
            <a:ext cx="416921" cy="250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8" descr="Microsoft Azure - Wikipedia">
            <a:extLst>
              <a:ext uri="{FF2B5EF4-FFF2-40B4-BE49-F238E27FC236}">
                <a16:creationId xmlns:a16="http://schemas.microsoft.com/office/drawing/2014/main" id="{26445FB4-A808-03FE-F1BF-36634A789F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8000" b="90667" l="7556" r="94667">
                        <a14:foregroundMark x1="37333" y1="8000" x2="37333" y2="8000"/>
                        <a14:foregroundMark x1="7556" y1="88889" x2="7556" y2="88889"/>
                        <a14:foregroundMark x1="89778" y1="90667" x2="89778" y2="90667"/>
                        <a14:foregroundMark x1="94667" y1="89333" x2="94667" y2="8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322" y="4454143"/>
            <a:ext cx="317129" cy="317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TextBox 61">
            <a:extLst>
              <a:ext uri="{FF2B5EF4-FFF2-40B4-BE49-F238E27FC236}">
                <a16:creationId xmlns:a16="http://schemas.microsoft.com/office/drawing/2014/main" id="{85805A87-7CE9-5BD6-2100-88F3087AE646}"/>
              </a:ext>
            </a:extLst>
          </p:cNvPr>
          <p:cNvSpPr txBox="1"/>
          <p:nvPr/>
        </p:nvSpPr>
        <p:spPr>
          <a:xfrm>
            <a:off x="4498653" y="4837170"/>
            <a:ext cx="60625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000" dirty="0"/>
              <a:t>Google</a:t>
            </a:r>
            <a:endParaRPr lang="ko-KR" altLang="en-US" sz="1000" dirty="0"/>
          </a:p>
        </p:txBody>
      </p:sp>
      <p:sp>
        <p:nvSpPr>
          <p:cNvPr id="1024" name="TextBox 1023">
            <a:extLst>
              <a:ext uri="{FF2B5EF4-FFF2-40B4-BE49-F238E27FC236}">
                <a16:creationId xmlns:a16="http://schemas.microsoft.com/office/drawing/2014/main" id="{AFF595AA-07B7-1CDA-2EAD-B09E52966784}"/>
              </a:ext>
            </a:extLst>
          </p:cNvPr>
          <p:cNvSpPr txBox="1"/>
          <p:nvPr/>
        </p:nvSpPr>
        <p:spPr>
          <a:xfrm>
            <a:off x="5047457" y="4837170"/>
            <a:ext cx="65915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000" dirty="0"/>
              <a:t>Amazon</a:t>
            </a:r>
            <a:endParaRPr lang="ko-KR" altLang="en-US" sz="1000" dirty="0"/>
          </a:p>
        </p:txBody>
      </p:sp>
      <p:sp>
        <p:nvSpPr>
          <p:cNvPr id="1025" name="TextBox 1024">
            <a:extLst>
              <a:ext uri="{FF2B5EF4-FFF2-40B4-BE49-F238E27FC236}">
                <a16:creationId xmlns:a16="http://schemas.microsoft.com/office/drawing/2014/main" id="{C4FEC87F-6052-7895-223B-E277522B1C13}"/>
              </a:ext>
            </a:extLst>
          </p:cNvPr>
          <p:cNvSpPr txBox="1"/>
          <p:nvPr/>
        </p:nvSpPr>
        <p:spPr>
          <a:xfrm>
            <a:off x="5599736" y="4837170"/>
            <a:ext cx="73449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000" dirty="0"/>
              <a:t>Microsoft</a:t>
            </a:r>
            <a:endParaRPr lang="ko-KR" altLang="en-US" sz="1000" dirty="0"/>
          </a:p>
        </p:txBody>
      </p:sp>
      <p:pic>
        <p:nvPicPr>
          <p:cNvPr id="1031" name="그림 1030">
            <a:extLst>
              <a:ext uri="{FF2B5EF4-FFF2-40B4-BE49-F238E27FC236}">
                <a16:creationId xmlns:a16="http://schemas.microsoft.com/office/drawing/2014/main" id="{249D1225-CC5C-5FA7-CD05-4CFF639CB84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541" b="97865" l="1411" r="96976">
                        <a14:foregroundMark x1="39516" y1="15302" x2="32661" y2="35943"/>
                        <a14:foregroundMark x1="60484" y1="18505" x2="65726" y2="28470"/>
                        <a14:foregroundMark x1="66129" y1="39502" x2="60887" y2="56228"/>
                        <a14:foregroundMark x1="59476" y1="63345" x2="48589" y2="64057"/>
                        <a14:foregroundMark x1="39718" y1="11032" x2="36089" y2="19573"/>
                        <a14:foregroundMark x1="41734" y1="10676" x2="50403" y2="8541"/>
                        <a14:foregroundMark x1="54839" y1="10320" x2="61895" y2="17794"/>
                        <a14:foregroundMark x1="49395" y1="34164" x2="48387" y2="40925"/>
                        <a14:foregroundMark x1="48185" y1="32384" x2="47984" y2="34164"/>
                        <a14:foregroundMark x1="45161" y1="29181" x2="49194" y2="39146"/>
                        <a14:foregroundMark x1="51210" y1="19929" x2="35887" y2="35231"/>
                        <a14:foregroundMark x1="35887" y1="35231" x2="41734" y2="29537"/>
                        <a14:foregroundMark x1="49798" y1="18505" x2="37298" y2="30961"/>
                        <a14:foregroundMark x1="37298" y1="30961" x2="46371" y2="21708"/>
                        <a14:foregroundMark x1="46371" y1="21708" x2="56250" y2="24911"/>
                        <a14:foregroundMark x1="56250" y1="24911" x2="52218" y2="42349"/>
                        <a14:foregroundMark x1="52218" y1="42349" x2="52823" y2="47687"/>
                        <a14:foregroundMark x1="51613" y1="52669" x2="42742" y2="42705"/>
                        <a14:foregroundMark x1="42339" y1="44840" x2="39516" y2="38434"/>
                        <a14:foregroundMark x1="45363" y1="51957" x2="45161" y2="51601"/>
                        <a14:foregroundMark x1="55242" y1="54804" x2="55444" y2="47331"/>
                        <a14:foregroundMark x1="57056" y1="44840" x2="57460" y2="41281"/>
                        <a14:foregroundMark x1="56048" y1="42349" x2="60282" y2="41993"/>
                        <a14:foregroundMark x1="2621" y1="84698" x2="2016" y2="85409"/>
                        <a14:foregroundMark x1="3629" y1="83274" x2="4839" y2="82918"/>
                        <a14:foregroundMark x1="6250" y1="82918" x2="6855" y2="83630"/>
                        <a14:foregroundMark x1="6048" y1="88968" x2="8065" y2="88968"/>
                        <a14:foregroundMark x1="10081" y1="89680" x2="9879" y2="91815"/>
                        <a14:foregroundMark x1="13105" y1="88968" x2="13911" y2="90391"/>
                        <a14:foregroundMark x1="16129" y1="90036" x2="15524" y2="91815"/>
                        <a14:foregroundMark x1="18952" y1="88612" x2="19758" y2="91103"/>
                        <a14:foregroundMark x1="21573" y1="89680" x2="21169" y2="92171"/>
                        <a14:foregroundMark x1="27160" y1="89680" x2="27218" y2="91815"/>
                        <a14:foregroundMark x1="27016" y1="84342" x2="27160" y2="89680"/>
                        <a14:foregroundMark x1="30444" y1="87900" x2="31048" y2="88256"/>
                        <a14:foregroundMark x1="32258" y1="90391" x2="32258" y2="90391"/>
                        <a14:foregroundMark x1="29032" y1="93594" x2="29032" y2="93594"/>
                        <a14:foregroundMark x1="31653" y1="95374" x2="31653" y2="95374"/>
                        <a14:foregroundMark x1="36290" y1="92171" x2="36290" y2="92171"/>
                        <a14:foregroundMark x1="41331" y1="94306" x2="41331" y2="94306"/>
                        <a14:foregroundMark x1="40927" y1="85409" x2="40927" y2="85409"/>
                        <a14:foregroundMark x1="36895" y1="85765" x2="36895" y2="85765"/>
                        <a14:foregroundMark x1="37500" y1="94662" x2="37500" y2="94662"/>
                        <a14:foregroundMark x1="40323" y1="95374" x2="40323" y2="95374"/>
                        <a14:foregroundMark x1="43145" y1="85409" x2="43145" y2="85409"/>
                        <a14:foregroundMark x1="43145" y1="93950" x2="43145" y2="93950"/>
                        <a14:foregroundMark x1="44758" y1="91103" x2="44758" y2="91103"/>
                        <a14:foregroundMark x1="48992" y1="91103" x2="48992" y2="91103"/>
                        <a14:foregroundMark x1="46976" y1="88256" x2="46976" y2="88256"/>
                        <a14:foregroundMark x1="47177" y1="95374" x2="47177" y2="95374"/>
                        <a14:foregroundMark x1="50605" y1="91815" x2="50605" y2="91815"/>
                        <a14:foregroundMark x1="52621" y1="95730" x2="52621" y2="95730"/>
                        <a14:foregroundMark x1="53831" y1="92883" x2="53831" y2="92883"/>
                        <a14:foregroundMark x1="54032" y1="90036" x2="54032" y2="90036"/>
                        <a14:foregroundMark x1="50403" y1="89324" x2="50403" y2="89324"/>
                        <a14:foregroundMark x1="55444" y1="89680" x2="55444" y2="89680"/>
                        <a14:foregroundMark x1="59073" y1="89324" x2="59073" y2="89324"/>
                        <a14:foregroundMark x1="59476" y1="93238" x2="59476" y2="93238"/>
                        <a14:foregroundMark x1="59274" y1="85765" x2="59274" y2="85765"/>
                        <a14:foregroundMark x1="56250" y1="95018" x2="56250" y2="95018"/>
                        <a14:foregroundMark x1="63105" y1="85765" x2="63105" y2="85765"/>
                        <a14:foregroundMark x1="63508" y1="84342" x2="63508" y2="84342"/>
                        <a14:foregroundMark x1="66129" y1="85765" x2="66129" y2="85765"/>
                        <a14:foregroundMark x1="66734" y1="87189" x2="66734" y2="87189"/>
                        <a14:foregroundMark x1="63105" y1="90391" x2="63105" y2="90391"/>
                        <a14:foregroundMark x1="68145" y1="89680" x2="68145" y2="89680"/>
                        <a14:foregroundMark x1="68145" y1="85053" x2="68145" y2="85053"/>
                        <a14:foregroundMark x1="68145" y1="95374" x2="68145" y2="95374"/>
                        <a14:foregroundMark x1="62903" y1="95374" x2="62903" y2="95374"/>
                        <a14:foregroundMark x1="70161" y1="88968" x2="70161" y2="88968"/>
                        <a14:foregroundMark x1="73185" y1="95374" x2="73185" y2="95374"/>
                        <a14:foregroundMark x1="70161" y1="95018" x2="70161" y2="95018"/>
                        <a14:foregroundMark x1="75403" y1="87544" x2="75403" y2="87544"/>
                        <a14:foregroundMark x1="76815" y1="95374" x2="76815" y2="95374"/>
                        <a14:foregroundMark x1="79032" y1="95374" x2="79032" y2="95374"/>
                        <a14:foregroundMark x1="80242" y1="84342" x2="80242" y2="84342"/>
                        <a14:foregroundMark x1="80040" y1="88256" x2="80040" y2="88256"/>
                        <a14:foregroundMark x1="82258" y1="88612" x2="82258" y2="88612"/>
                        <a14:foregroundMark x1="85282" y1="93950" x2="85282" y2="93950"/>
                        <a14:foregroundMark x1="81653" y1="93950" x2="81653" y2="93950"/>
                        <a14:foregroundMark x1="87097" y1="89680" x2="87097" y2="89680"/>
                        <a14:foregroundMark x1="89113" y1="88256" x2="89113" y2="88256"/>
                        <a14:foregroundMark x1="87097" y1="95374" x2="87097" y2="95374"/>
                        <a14:foregroundMark x1="90524" y1="88256" x2="90524" y2="88256"/>
                        <a14:foregroundMark x1="90726" y1="95374" x2="90726" y2="95374"/>
                        <a14:foregroundMark x1="97177" y1="95374" x2="97177" y2="95374"/>
                        <a14:foregroundMark x1="96371" y1="88256" x2="96371" y2="88256"/>
                        <a14:foregroundMark x1="94153" y1="90747" x2="94153" y2="90747"/>
                        <a14:foregroundMark x1="94153" y1="95730" x2="94153" y2="95730"/>
                        <a14:foregroundMark x1="75403" y1="93594" x2="75403" y2="93594"/>
                        <a14:foregroundMark x1="84879" y1="89324" x2="84879" y2="89324"/>
                        <a14:foregroundMark x1="69960" y1="92883" x2="69960" y2="92883"/>
                        <a14:foregroundMark x1="73185" y1="91459" x2="73185" y2="91459"/>
                        <a14:foregroundMark x1="25202" y1="91815" x2="25202" y2="91815"/>
                        <a14:foregroundMark x1="21774" y1="97865" x2="21774" y2="97865"/>
                        <a14:foregroundMark x1="25000" y1="97865" x2="25000" y2="97865"/>
                        <a14:foregroundMark x1="18145" y1="95018" x2="18145" y2="95018"/>
                        <a14:foregroundMark x1="5444" y1="95018" x2="5444" y2="95018"/>
                        <a14:foregroundMark x1="1411" y1="91103" x2="1411" y2="91103"/>
                        <a14:foregroundMark x1="38911" y1="83986" x2="38911" y2="83986"/>
                        <a14:foregroundMark x1="35887" y1="88256" x2="35887" y2="88256"/>
                        <a14:foregroundMark x1="65524" y1="89680" x2="65524" y2="89680"/>
                        <a14:backgroundMark x1="30645" y1="89680" x2="30645" y2="89680"/>
                        <a14:backgroundMark x1="65121" y1="87189" x2="65121" y2="87189"/>
                        <a14:backgroundMark x1="71371" y1="93594" x2="71371" y2="9359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96466" y="4453363"/>
            <a:ext cx="629320" cy="356530"/>
          </a:xfrm>
          <a:prstGeom prst="rect">
            <a:avLst/>
          </a:prstGeom>
        </p:spPr>
      </p:pic>
      <p:pic>
        <p:nvPicPr>
          <p:cNvPr id="1032" name="Picture 4" descr="아마존 웹 서비스 - 위키백과, 우리 모두의 백과사전">
            <a:extLst>
              <a:ext uri="{FF2B5EF4-FFF2-40B4-BE49-F238E27FC236}">
                <a16:creationId xmlns:a16="http://schemas.microsoft.com/office/drawing/2014/main" id="{2F662060-8A0E-FE9B-D789-52141DC0D9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598" b="92529" l="3448" r="96207">
                        <a14:foregroundMark x1="8966" y1="31034" x2="8966" y2="31034"/>
                        <a14:foregroundMark x1="24828" y1="22414" x2="24828" y2="22414"/>
                        <a14:foregroundMark x1="24483" y1="9770" x2="24483" y2="9770"/>
                        <a14:foregroundMark x1="18621" y1="5747" x2="18621" y2="5747"/>
                        <a14:foregroundMark x1="33448" y1="4598" x2="33448" y2="4598"/>
                        <a14:foregroundMark x1="51034" y1="4598" x2="51034" y2="4598"/>
                        <a14:foregroundMark x1="68276" y1="4598" x2="68276" y2="4598"/>
                        <a14:foregroundMark x1="77931" y1="11494" x2="77931" y2="11494"/>
                        <a14:foregroundMark x1="92414" y1="37356" x2="92414" y2="37356"/>
                        <a14:foregroundMark x1="10000" y1="76437" x2="10000" y2="76437"/>
                        <a14:foregroundMark x1="64138" y1="92529" x2="64138" y2="92529"/>
                        <a14:foregroundMark x1="3793" y1="70115" x2="3793" y2="70115"/>
                        <a14:foregroundMark x1="86207" y1="66092" x2="86207" y2="66092"/>
                        <a14:foregroundMark x1="96207" y1="81609" x2="96207" y2="816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0354" y="4505229"/>
            <a:ext cx="416921" cy="250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8" descr="Microsoft Azure - Wikipedia">
            <a:extLst>
              <a:ext uri="{FF2B5EF4-FFF2-40B4-BE49-F238E27FC236}">
                <a16:creationId xmlns:a16="http://schemas.microsoft.com/office/drawing/2014/main" id="{17CCC8FE-8636-FE48-62D8-641F3B47AA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8000" b="90667" l="7556" r="94667">
                        <a14:foregroundMark x1="37333" y1="8000" x2="37333" y2="8000"/>
                        <a14:foregroundMark x1="7556" y1="88889" x2="7556" y2="88889"/>
                        <a14:foregroundMark x1="89778" y1="90667" x2="89778" y2="90667"/>
                        <a14:foregroundMark x1="94667" y1="89333" x2="94667" y2="8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639" y="4447450"/>
            <a:ext cx="317129" cy="317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4" name="TextBox 1033">
            <a:extLst>
              <a:ext uri="{FF2B5EF4-FFF2-40B4-BE49-F238E27FC236}">
                <a16:creationId xmlns:a16="http://schemas.microsoft.com/office/drawing/2014/main" id="{FA42AA90-1BDB-E813-DD16-C6746324351D}"/>
              </a:ext>
            </a:extLst>
          </p:cNvPr>
          <p:cNvSpPr txBox="1"/>
          <p:nvPr/>
        </p:nvSpPr>
        <p:spPr>
          <a:xfrm>
            <a:off x="6403970" y="4830477"/>
            <a:ext cx="60625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000" dirty="0"/>
              <a:t>Google</a:t>
            </a:r>
            <a:endParaRPr lang="ko-KR" altLang="en-US" sz="1000" dirty="0"/>
          </a:p>
        </p:txBody>
      </p:sp>
      <p:sp>
        <p:nvSpPr>
          <p:cNvPr id="1035" name="TextBox 1034">
            <a:extLst>
              <a:ext uri="{FF2B5EF4-FFF2-40B4-BE49-F238E27FC236}">
                <a16:creationId xmlns:a16="http://schemas.microsoft.com/office/drawing/2014/main" id="{623AD45A-85BF-9F8D-D49E-537EEF3B05AF}"/>
              </a:ext>
            </a:extLst>
          </p:cNvPr>
          <p:cNvSpPr txBox="1"/>
          <p:nvPr/>
        </p:nvSpPr>
        <p:spPr>
          <a:xfrm>
            <a:off x="6952774" y="4830477"/>
            <a:ext cx="65915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000" dirty="0"/>
              <a:t>Amazon</a:t>
            </a:r>
            <a:endParaRPr lang="ko-KR" altLang="en-US" sz="1000" dirty="0"/>
          </a:p>
        </p:txBody>
      </p:sp>
      <p:sp>
        <p:nvSpPr>
          <p:cNvPr id="1036" name="TextBox 1035">
            <a:extLst>
              <a:ext uri="{FF2B5EF4-FFF2-40B4-BE49-F238E27FC236}">
                <a16:creationId xmlns:a16="http://schemas.microsoft.com/office/drawing/2014/main" id="{EF3333FE-ED08-A6B9-20B1-A2EFD674C730}"/>
              </a:ext>
            </a:extLst>
          </p:cNvPr>
          <p:cNvSpPr txBox="1"/>
          <p:nvPr/>
        </p:nvSpPr>
        <p:spPr>
          <a:xfrm>
            <a:off x="7505053" y="4830477"/>
            <a:ext cx="73449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000" dirty="0"/>
              <a:t>Microsoft</a:t>
            </a:r>
            <a:endParaRPr lang="ko-KR" altLang="en-US" sz="1000" dirty="0"/>
          </a:p>
        </p:txBody>
      </p:sp>
      <p:pic>
        <p:nvPicPr>
          <p:cNvPr id="1038" name="그림 1037">
            <a:extLst>
              <a:ext uri="{FF2B5EF4-FFF2-40B4-BE49-F238E27FC236}">
                <a16:creationId xmlns:a16="http://schemas.microsoft.com/office/drawing/2014/main" id="{64EA5F50-69ED-8A38-CB83-C5BB14100FB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541" b="97865" l="1411" r="96976">
                        <a14:foregroundMark x1="39516" y1="15302" x2="32661" y2="35943"/>
                        <a14:foregroundMark x1="60484" y1="18505" x2="65726" y2="28470"/>
                        <a14:foregroundMark x1="66129" y1="39502" x2="60887" y2="56228"/>
                        <a14:foregroundMark x1="59476" y1="63345" x2="48589" y2="64057"/>
                        <a14:foregroundMark x1="39718" y1="11032" x2="36089" y2="19573"/>
                        <a14:foregroundMark x1="41734" y1="10676" x2="50403" y2="8541"/>
                        <a14:foregroundMark x1="54839" y1="10320" x2="61895" y2="17794"/>
                        <a14:foregroundMark x1="49395" y1="34164" x2="48387" y2="40925"/>
                        <a14:foregroundMark x1="48185" y1="32384" x2="47984" y2="34164"/>
                        <a14:foregroundMark x1="45161" y1="29181" x2="49194" y2="39146"/>
                        <a14:foregroundMark x1="51210" y1="19929" x2="35887" y2="35231"/>
                        <a14:foregroundMark x1="35887" y1="35231" x2="41734" y2="29537"/>
                        <a14:foregroundMark x1="49798" y1="18505" x2="37298" y2="30961"/>
                        <a14:foregroundMark x1="37298" y1="30961" x2="46371" y2="21708"/>
                        <a14:foregroundMark x1="46371" y1="21708" x2="56250" y2="24911"/>
                        <a14:foregroundMark x1="56250" y1="24911" x2="52218" y2="42349"/>
                        <a14:foregroundMark x1="52218" y1="42349" x2="52823" y2="47687"/>
                        <a14:foregroundMark x1="51613" y1="52669" x2="42742" y2="42705"/>
                        <a14:foregroundMark x1="42339" y1="44840" x2="39516" y2="38434"/>
                        <a14:foregroundMark x1="45363" y1="51957" x2="45161" y2="51601"/>
                        <a14:foregroundMark x1="55242" y1="54804" x2="55444" y2="47331"/>
                        <a14:foregroundMark x1="57056" y1="44840" x2="57460" y2="41281"/>
                        <a14:foregroundMark x1="56048" y1="42349" x2="60282" y2="41993"/>
                        <a14:foregroundMark x1="2621" y1="84698" x2="2016" y2="85409"/>
                        <a14:foregroundMark x1="3629" y1="83274" x2="4839" y2="82918"/>
                        <a14:foregroundMark x1="6250" y1="82918" x2="6855" y2="83630"/>
                        <a14:foregroundMark x1="6048" y1="88968" x2="8065" y2="88968"/>
                        <a14:foregroundMark x1="10081" y1="89680" x2="9879" y2="91815"/>
                        <a14:foregroundMark x1="13105" y1="88968" x2="13911" y2="90391"/>
                        <a14:foregroundMark x1="16129" y1="90036" x2="15524" y2="91815"/>
                        <a14:foregroundMark x1="18952" y1="88612" x2="19758" y2="91103"/>
                        <a14:foregroundMark x1="21573" y1="89680" x2="21169" y2="92171"/>
                        <a14:foregroundMark x1="27160" y1="89680" x2="27218" y2="91815"/>
                        <a14:foregroundMark x1="27016" y1="84342" x2="27160" y2="89680"/>
                        <a14:foregroundMark x1="30444" y1="87900" x2="31048" y2="88256"/>
                        <a14:foregroundMark x1="32258" y1="90391" x2="32258" y2="90391"/>
                        <a14:foregroundMark x1="29032" y1="93594" x2="29032" y2="93594"/>
                        <a14:foregroundMark x1="31653" y1="95374" x2="31653" y2="95374"/>
                        <a14:foregroundMark x1="36290" y1="92171" x2="36290" y2="92171"/>
                        <a14:foregroundMark x1="41331" y1="94306" x2="41331" y2="94306"/>
                        <a14:foregroundMark x1="40927" y1="85409" x2="40927" y2="85409"/>
                        <a14:foregroundMark x1="36895" y1="85765" x2="36895" y2="85765"/>
                        <a14:foregroundMark x1="37500" y1="94662" x2="37500" y2="94662"/>
                        <a14:foregroundMark x1="40323" y1="95374" x2="40323" y2="95374"/>
                        <a14:foregroundMark x1="43145" y1="85409" x2="43145" y2="85409"/>
                        <a14:foregroundMark x1="43145" y1="93950" x2="43145" y2="93950"/>
                        <a14:foregroundMark x1="44758" y1="91103" x2="44758" y2="91103"/>
                        <a14:foregroundMark x1="48992" y1="91103" x2="48992" y2="91103"/>
                        <a14:foregroundMark x1="46976" y1="88256" x2="46976" y2="88256"/>
                        <a14:foregroundMark x1="47177" y1="95374" x2="47177" y2="95374"/>
                        <a14:foregroundMark x1="50605" y1="91815" x2="50605" y2="91815"/>
                        <a14:foregroundMark x1="52621" y1="95730" x2="52621" y2="95730"/>
                        <a14:foregroundMark x1="53831" y1="92883" x2="53831" y2="92883"/>
                        <a14:foregroundMark x1="54032" y1="90036" x2="54032" y2="90036"/>
                        <a14:foregroundMark x1="50403" y1="89324" x2="50403" y2="89324"/>
                        <a14:foregroundMark x1="55444" y1="89680" x2="55444" y2="89680"/>
                        <a14:foregroundMark x1="59073" y1="89324" x2="59073" y2="89324"/>
                        <a14:foregroundMark x1="59476" y1="93238" x2="59476" y2="93238"/>
                        <a14:foregroundMark x1="59274" y1="85765" x2="59274" y2="85765"/>
                        <a14:foregroundMark x1="56250" y1="95018" x2="56250" y2="95018"/>
                        <a14:foregroundMark x1="63105" y1="85765" x2="63105" y2="85765"/>
                        <a14:foregroundMark x1="63508" y1="84342" x2="63508" y2="84342"/>
                        <a14:foregroundMark x1="66129" y1="85765" x2="66129" y2="85765"/>
                        <a14:foregroundMark x1="66734" y1="87189" x2="66734" y2="87189"/>
                        <a14:foregroundMark x1="63105" y1="90391" x2="63105" y2="90391"/>
                        <a14:foregroundMark x1="68145" y1="89680" x2="68145" y2="89680"/>
                        <a14:foregroundMark x1="68145" y1="85053" x2="68145" y2="85053"/>
                        <a14:foregroundMark x1="68145" y1="95374" x2="68145" y2="95374"/>
                        <a14:foregroundMark x1="62903" y1="95374" x2="62903" y2="95374"/>
                        <a14:foregroundMark x1="70161" y1="88968" x2="70161" y2="88968"/>
                        <a14:foregroundMark x1="73185" y1="95374" x2="73185" y2="95374"/>
                        <a14:foregroundMark x1="70161" y1="95018" x2="70161" y2="95018"/>
                        <a14:foregroundMark x1="75403" y1="87544" x2="75403" y2="87544"/>
                        <a14:foregroundMark x1="76815" y1="95374" x2="76815" y2="95374"/>
                        <a14:foregroundMark x1="79032" y1="95374" x2="79032" y2="95374"/>
                        <a14:foregroundMark x1="80242" y1="84342" x2="80242" y2="84342"/>
                        <a14:foregroundMark x1="80040" y1="88256" x2="80040" y2="88256"/>
                        <a14:foregroundMark x1="82258" y1="88612" x2="82258" y2="88612"/>
                        <a14:foregroundMark x1="85282" y1="93950" x2="85282" y2="93950"/>
                        <a14:foregroundMark x1="81653" y1="93950" x2="81653" y2="93950"/>
                        <a14:foregroundMark x1="87097" y1="89680" x2="87097" y2="89680"/>
                        <a14:foregroundMark x1="89113" y1="88256" x2="89113" y2="88256"/>
                        <a14:foregroundMark x1="87097" y1="95374" x2="87097" y2="95374"/>
                        <a14:foregroundMark x1="90524" y1="88256" x2="90524" y2="88256"/>
                        <a14:foregroundMark x1="90726" y1="95374" x2="90726" y2="95374"/>
                        <a14:foregroundMark x1="97177" y1="95374" x2="97177" y2="95374"/>
                        <a14:foregroundMark x1="96371" y1="88256" x2="96371" y2="88256"/>
                        <a14:foregroundMark x1="94153" y1="90747" x2="94153" y2="90747"/>
                        <a14:foregroundMark x1="94153" y1="95730" x2="94153" y2="95730"/>
                        <a14:foregroundMark x1="75403" y1="93594" x2="75403" y2="93594"/>
                        <a14:foregroundMark x1="84879" y1="89324" x2="84879" y2="89324"/>
                        <a14:foregroundMark x1="69960" y1="92883" x2="69960" y2="92883"/>
                        <a14:foregroundMark x1="73185" y1="91459" x2="73185" y2="91459"/>
                        <a14:foregroundMark x1="25202" y1="91815" x2="25202" y2="91815"/>
                        <a14:foregroundMark x1="21774" y1="97865" x2="21774" y2="97865"/>
                        <a14:foregroundMark x1="25000" y1="97865" x2="25000" y2="97865"/>
                        <a14:foregroundMark x1="18145" y1="95018" x2="18145" y2="95018"/>
                        <a14:foregroundMark x1="5444" y1="95018" x2="5444" y2="95018"/>
                        <a14:foregroundMark x1="1411" y1="91103" x2="1411" y2="91103"/>
                        <a14:foregroundMark x1="38911" y1="83986" x2="38911" y2="83986"/>
                        <a14:foregroundMark x1="35887" y1="88256" x2="35887" y2="88256"/>
                        <a14:foregroundMark x1="65524" y1="89680" x2="65524" y2="89680"/>
                        <a14:backgroundMark x1="30645" y1="89680" x2="30645" y2="89680"/>
                        <a14:backgroundMark x1="65121" y1="87189" x2="65121" y2="87189"/>
                        <a14:backgroundMark x1="71371" y1="93594" x2="71371" y2="9359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253667" y="4432804"/>
            <a:ext cx="629320" cy="356530"/>
          </a:xfrm>
          <a:prstGeom prst="rect">
            <a:avLst/>
          </a:prstGeom>
        </p:spPr>
      </p:pic>
      <p:pic>
        <p:nvPicPr>
          <p:cNvPr id="1039" name="Picture 4" descr="아마존 웹 서비스 - 위키백과, 우리 모두의 백과사전">
            <a:extLst>
              <a:ext uri="{FF2B5EF4-FFF2-40B4-BE49-F238E27FC236}">
                <a16:creationId xmlns:a16="http://schemas.microsoft.com/office/drawing/2014/main" id="{2DC13E58-5041-4755-6C78-E10964FD36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598" b="92529" l="3448" r="96207">
                        <a14:foregroundMark x1="8966" y1="31034" x2="8966" y2="31034"/>
                        <a14:foregroundMark x1="24828" y1="22414" x2="24828" y2="22414"/>
                        <a14:foregroundMark x1="24483" y1="9770" x2="24483" y2="9770"/>
                        <a14:foregroundMark x1="18621" y1="5747" x2="18621" y2="5747"/>
                        <a14:foregroundMark x1="33448" y1="4598" x2="33448" y2="4598"/>
                        <a14:foregroundMark x1="51034" y1="4598" x2="51034" y2="4598"/>
                        <a14:foregroundMark x1="68276" y1="4598" x2="68276" y2="4598"/>
                        <a14:foregroundMark x1="77931" y1="11494" x2="77931" y2="11494"/>
                        <a14:foregroundMark x1="92414" y1="37356" x2="92414" y2="37356"/>
                        <a14:foregroundMark x1="10000" y1="76437" x2="10000" y2="76437"/>
                        <a14:foregroundMark x1="64138" y1="92529" x2="64138" y2="92529"/>
                        <a14:foregroundMark x1="3793" y1="70115" x2="3793" y2="70115"/>
                        <a14:foregroundMark x1="86207" y1="66092" x2="86207" y2="66092"/>
                        <a14:foregroundMark x1="96207" y1="81609" x2="96207" y2="816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7555" y="4484670"/>
            <a:ext cx="416921" cy="250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8" descr="Microsoft Azure - Wikipedia">
            <a:extLst>
              <a:ext uri="{FF2B5EF4-FFF2-40B4-BE49-F238E27FC236}">
                <a16:creationId xmlns:a16="http://schemas.microsoft.com/office/drawing/2014/main" id="{C71DD096-CA63-F4AB-24CC-62A0449DF4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8000" b="90667" l="7556" r="94667">
                        <a14:foregroundMark x1="37333" y1="8000" x2="37333" y2="8000"/>
                        <a14:foregroundMark x1="7556" y1="88889" x2="7556" y2="88889"/>
                        <a14:foregroundMark x1="89778" y1="90667" x2="89778" y2="90667"/>
                        <a14:foregroundMark x1="94667" y1="89333" x2="94667" y2="8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2840" y="4426891"/>
            <a:ext cx="317129" cy="317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1" name="TextBox 1040">
            <a:extLst>
              <a:ext uri="{FF2B5EF4-FFF2-40B4-BE49-F238E27FC236}">
                <a16:creationId xmlns:a16="http://schemas.microsoft.com/office/drawing/2014/main" id="{FA608B6E-747C-6F1F-D18C-4323AFE5F9C0}"/>
              </a:ext>
            </a:extLst>
          </p:cNvPr>
          <p:cNvSpPr txBox="1"/>
          <p:nvPr/>
        </p:nvSpPr>
        <p:spPr>
          <a:xfrm>
            <a:off x="10261171" y="4809918"/>
            <a:ext cx="60625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000" dirty="0"/>
              <a:t>Google</a:t>
            </a:r>
            <a:endParaRPr lang="ko-KR" altLang="en-US" sz="1000" dirty="0"/>
          </a:p>
        </p:txBody>
      </p:sp>
      <p:sp>
        <p:nvSpPr>
          <p:cNvPr id="1042" name="TextBox 1041">
            <a:extLst>
              <a:ext uri="{FF2B5EF4-FFF2-40B4-BE49-F238E27FC236}">
                <a16:creationId xmlns:a16="http://schemas.microsoft.com/office/drawing/2014/main" id="{3D9BA98E-3E80-170F-DE25-D45F37EB450D}"/>
              </a:ext>
            </a:extLst>
          </p:cNvPr>
          <p:cNvSpPr txBox="1"/>
          <p:nvPr/>
        </p:nvSpPr>
        <p:spPr>
          <a:xfrm>
            <a:off x="10809975" y="4809918"/>
            <a:ext cx="65915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000" dirty="0"/>
              <a:t>Amazon</a:t>
            </a:r>
            <a:endParaRPr lang="ko-KR" altLang="en-US" sz="1000" dirty="0"/>
          </a:p>
        </p:txBody>
      </p:sp>
      <p:sp>
        <p:nvSpPr>
          <p:cNvPr id="1043" name="TextBox 1042">
            <a:extLst>
              <a:ext uri="{FF2B5EF4-FFF2-40B4-BE49-F238E27FC236}">
                <a16:creationId xmlns:a16="http://schemas.microsoft.com/office/drawing/2014/main" id="{F9D514C4-BEA5-D438-3DED-EBA29F4C9149}"/>
              </a:ext>
            </a:extLst>
          </p:cNvPr>
          <p:cNvSpPr txBox="1"/>
          <p:nvPr/>
        </p:nvSpPr>
        <p:spPr>
          <a:xfrm>
            <a:off x="11362254" y="4809918"/>
            <a:ext cx="73449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000" dirty="0"/>
              <a:t>Microsoft</a:t>
            </a:r>
            <a:endParaRPr lang="ko-KR" altLang="en-US" sz="1000" dirty="0"/>
          </a:p>
        </p:txBody>
      </p:sp>
      <p:pic>
        <p:nvPicPr>
          <p:cNvPr id="1046" name="그림 1045">
            <a:extLst>
              <a:ext uri="{FF2B5EF4-FFF2-40B4-BE49-F238E27FC236}">
                <a16:creationId xmlns:a16="http://schemas.microsoft.com/office/drawing/2014/main" id="{276C68E5-05B4-24FF-E0DD-398890D8560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7813" b="89063" l="5634" r="92958">
                        <a14:foregroundMark x1="9014" y1="41146" x2="9014" y2="41146"/>
                        <a14:foregroundMark x1="18873" y1="8333" x2="18873" y2="8333"/>
                        <a14:foregroundMark x1="24789" y1="25521" x2="24789" y2="25521"/>
                        <a14:foregroundMark x1="34930" y1="28125" x2="34930" y2="28125"/>
                        <a14:foregroundMark x1="51549" y1="26042" x2="51549" y2="26042"/>
                        <a14:foregroundMark x1="68169" y1="26042" x2="68169" y2="26042"/>
                        <a14:foregroundMark x1="83662" y1="27083" x2="83662" y2="27083"/>
                        <a14:foregroundMark x1="6761" y1="63542" x2="6761" y2="63542"/>
                        <a14:foregroundMark x1="92958" y1="63542" x2="92958" y2="63542"/>
                        <a14:foregroundMark x1="20282" y1="14063" x2="20282" y2="14063"/>
                        <a14:foregroundMark x1="20845" y1="13542" x2="20845" y2="13542"/>
                        <a14:foregroundMark x1="20845" y1="11458" x2="20845" y2="11458"/>
                        <a14:foregroundMark x1="19718" y1="15625" x2="19718" y2="15625"/>
                        <a14:foregroundMark x1="21690" y1="80208" x2="21690" y2="80208"/>
                        <a14:foregroundMark x1="21690" y1="77604" x2="21690" y2="77604"/>
                        <a14:foregroundMark x1="26761" y1="84375" x2="26761" y2="84375"/>
                        <a14:foregroundMark x1="29577" y1="84896" x2="29577" y2="84896"/>
                        <a14:foregroundMark x1="28169" y1="77604" x2="28169" y2="77604"/>
                        <a14:foregroundMark x1="33239" y1="85417" x2="33239" y2="85417"/>
                        <a14:foregroundMark x1="33239" y1="77604" x2="33239" y2="77604"/>
                        <a14:foregroundMark x1="35775" y1="77604" x2="35775" y2="77604"/>
                        <a14:foregroundMark x1="39155" y1="84375" x2="39155" y2="84375"/>
                        <a14:foregroundMark x1="39155" y1="77604" x2="39155" y2="77604"/>
                        <a14:foregroundMark x1="44507" y1="77604" x2="44507" y2="77604"/>
                        <a14:foregroundMark x1="50141" y1="77604" x2="50141" y2="77604"/>
                        <a14:foregroundMark x1="53803" y1="78125" x2="53803" y2="78125"/>
                        <a14:foregroundMark x1="52113" y1="85417" x2="52113" y2="85417"/>
                        <a14:foregroundMark x1="56056" y1="78125" x2="56056" y2="78125"/>
                        <a14:foregroundMark x1="59155" y1="84896" x2="59155" y2="84896"/>
                        <a14:foregroundMark x1="58873" y1="77604" x2="58873" y2="77604"/>
                        <a14:foregroundMark x1="63662" y1="77604" x2="63662" y2="77604"/>
                        <a14:foregroundMark x1="67042" y1="80208" x2="67042" y2="80208"/>
                        <a14:foregroundMark x1="64789" y1="85417" x2="64789" y2="85417"/>
                        <a14:foregroundMark x1="72676" y1="77604" x2="72676" y2="77604"/>
                        <a14:foregroundMark x1="72676" y1="81250" x2="72676" y2="81250"/>
                        <a14:foregroundMark x1="72958" y1="85417" x2="72958" y2="85417"/>
                        <a14:foregroundMark x1="75211" y1="77604" x2="75211" y2="77604"/>
                        <a14:foregroundMark x1="25070" y1="77604" x2="25070" y2="77604"/>
                        <a14:foregroundMark x1="30704" y1="77604" x2="30704" y2="77604"/>
                        <a14:foregroundMark x1="47606" y1="78125" x2="47606" y2="78125"/>
                        <a14:foregroundMark x1="48169" y1="84375" x2="48169" y2="84375"/>
                        <a14:foregroundMark x1="61127" y1="85417" x2="61127" y2="85417"/>
                        <a14:foregroundMark x1="76338" y1="81771" x2="76338" y2="81771"/>
                        <a14:foregroundMark x1="9296" y1="64063" x2="9296" y2="64063"/>
                        <a14:foregroundMark x1="10423" y1="63542" x2="10423" y2="63542"/>
                        <a14:foregroundMark x1="18310" y1="63542" x2="18310" y2="63542"/>
                        <a14:foregroundMark x1="24225" y1="63021" x2="24225" y2="63021"/>
                        <a14:foregroundMark x1="33239" y1="63021" x2="33239" y2="63021"/>
                        <a14:foregroundMark x1="43099" y1="63021" x2="43099" y2="63021"/>
                        <a14:foregroundMark x1="51831" y1="63542" x2="51831" y2="63542"/>
                        <a14:foregroundMark x1="61972" y1="63021" x2="61972" y2="63021"/>
                        <a14:foregroundMark x1="69014" y1="63542" x2="69014" y2="63542"/>
                        <a14:foregroundMark x1="76056" y1="63542" x2="76056" y2="63542"/>
                        <a14:foregroundMark x1="85070" y1="64063" x2="85070" y2="64063"/>
                        <a14:foregroundMark x1="90141" y1="63542" x2="90141" y2="63542"/>
                        <a14:foregroundMark x1="5634" y1="63021" x2="5634" y2="63021"/>
                        <a14:backgroundMark x1="46197" y1="79167" x2="46197" y2="79167"/>
                        <a14:backgroundMark x1="46479" y1="83854" x2="46479" y2="83854"/>
                        <a14:backgroundMark x1="76901" y1="79167" x2="76901" y2="7916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404017" y="4940073"/>
            <a:ext cx="611092" cy="330506"/>
          </a:xfrm>
          <a:prstGeom prst="rect">
            <a:avLst/>
          </a:prstGeom>
        </p:spPr>
      </p:pic>
      <p:pic>
        <p:nvPicPr>
          <p:cNvPr id="1050" name="그림 1049">
            <a:extLst>
              <a:ext uri="{FF2B5EF4-FFF2-40B4-BE49-F238E27FC236}">
                <a16:creationId xmlns:a16="http://schemas.microsoft.com/office/drawing/2014/main" id="{23B0F2C7-EB6A-3ECF-11BE-AB30F4DEF60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9023" b="89474" l="6494" r="89935">
                        <a14:foregroundMark x1="6494" y1="36090" x2="6494" y2="36090"/>
                        <a14:foregroundMark x1="22403" y1="37594" x2="22403" y2="37594"/>
                        <a14:foregroundMark x1="33766" y1="42105" x2="33766" y2="42105"/>
                        <a14:foregroundMark x1="33766" y1="30827" x2="33766" y2="30827"/>
                        <a14:foregroundMark x1="37338" y1="41353" x2="37338" y2="41353"/>
                        <a14:foregroundMark x1="44156" y1="40602" x2="44156" y2="40602"/>
                        <a14:foregroundMark x1="52597" y1="36090" x2="52597" y2="36090"/>
                        <a14:foregroundMark x1="59091" y1="43609" x2="59091" y2="43609"/>
                        <a14:foregroundMark x1="67532" y1="40602" x2="67532" y2="40602"/>
                        <a14:foregroundMark x1="79221" y1="41353" x2="79221" y2="41353"/>
                        <a14:foregroundMark x1="82792" y1="40602" x2="82792" y2="40602"/>
                        <a14:foregroundMark x1="87338" y1="42857" x2="87338" y2="42857"/>
                        <a14:foregroundMark x1="56494" y1="72180" x2="56494" y2="72180"/>
                        <a14:foregroundMark x1="60714" y1="72932" x2="60714" y2="72932"/>
                        <a14:foregroundMark x1="65260" y1="67669" x2="65260" y2="67669"/>
                        <a14:foregroundMark x1="68831" y1="67669" x2="68831" y2="67669"/>
                        <a14:foregroundMark x1="71104" y1="68421" x2="71104" y2="68421"/>
                        <a14:foregroundMark x1="75974" y1="68421" x2="75974" y2="68421"/>
                        <a14:foregroundMark x1="81494" y1="68421" x2="81494" y2="68421"/>
                        <a14:foregroundMark x1="86688" y1="68421" x2="86688" y2="68421"/>
                        <a14:foregroundMark x1="89935" y1="67669" x2="89935" y2="67669"/>
                        <a14:backgroundMark x1="57792" y1="70677" x2="57792" y2="70677"/>
                        <a14:backgroundMark x1="12013" y1="40602" x2="12013" y2="4060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82356" y="4277735"/>
            <a:ext cx="860948" cy="371773"/>
          </a:xfrm>
          <a:prstGeom prst="rect">
            <a:avLst/>
          </a:prstGeom>
        </p:spPr>
      </p:pic>
      <p:sp>
        <p:nvSpPr>
          <p:cNvPr id="1051" name="TextBox 1050">
            <a:extLst>
              <a:ext uri="{FF2B5EF4-FFF2-40B4-BE49-F238E27FC236}">
                <a16:creationId xmlns:a16="http://schemas.microsoft.com/office/drawing/2014/main" id="{2249CB0F-1892-907E-E2D2-0943C1EA7C64}"/>
              </a:ext>
            </a:extLst>
          </p:cNvPr>
          <p:cNvSpPr txBox="1"/>
          <p:nvPr/>
        </p:nvSpPr>
        <p:spPr>
          <a:xfrm>
            <a:off x="8529458" y="4631429"/>
            <a:ext cx="7040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000" dirty="0"/>
              <a:t>SIEMENS</a:t>
            </a:r>
            <a:endParaRPr lang="ko-KR" altLang="en-US" sz="1000" dirty="0"/>
          </a:p>
        </p:txBody>
      </p:sp>
      <p:pic>
        <p:nvPicPr>
          <p:cNvPr id="1052" name="Picture 12" descr="Dassault Systèmes | Seoul">
            <a:extLst>
              <a:ext uri="{FF2B5EF4-FFF2-40B4-BE49-F238E27FC236}">
                <a16:creationId xmlns:a16="http://schemas.microsoft.com/office/drawing/2014/main" id="{73D9BE14-6D2A-BD5A-0ADB-FE1FFDB183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0000" b="90000" l="10000" r="90000">
                        <a14:foregroundMark x1="64444" y1="20444" x2="64444" y2="20444"/>
                        <a14:foregroundMark x1="66222" y1="51111" x2="66222" y2="5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3677" y="4250836"/>
            <a:ext cx="371773" cy="371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3" name="TextBox 1052">
            <a:extLst>
              <a:ext uri="{FF2B5EF4-FFF2-40B4-BE49-F238E27FC236}">
                <a16:creationId xmlns:a16="http://schemas.microsoft.com/office/drawing/2014/main" id="{5D52178F-44F0-8270-BCD3-EF9E8E14C6F5}"/>
              </a:ext>
            </a:extLst>
          </p:cNvPr>
          <p:cNvSpPr txBox="1"/>
          <p:nvPr/>
        </p:nvSpPr>
        <p:spPr>
          <a:xfrm>
            <a:off x="9392155" y="4631429"/>
            <a:ext cx="67358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000" dirty="0"/>
              <a:t>Dassault</a:t>
            </a:r>
            <a:endParaRPr lang="ko-KR" altLang="en-US" sz="1000" dirty="0"/>
          </a:p>
        </p:txBody>
      </p:sp>
      <p:pic>
        <p:nvPicPr>
          <p:cNvPr id="1054" name="Picture 14" descr="유니티 (게임 엔진) - 위키백과, 우리 모두의 백과사전">
            <a:extLst>
              <a:ext uri="{FF2B5EF4-FFF2-40B4-BE49-F238E27FC236}">
                <a16:creationId xmlns:a16="http://schemas.microsoft.com/office/drawing/2014/main" id="{2E2D1D25-867A-4702-6374-BEBADD111D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2206" b="93382" l="1892" r="95676">
                        <a14:foregroundMark x1="6216" y1="19118" x2="6216" y2="19118"/>
                        <a14:foregroundMark x1="2432" y1="41912" x2="2432" y2="41912"/>
                        <a14:foregroundMark x1="12432" y1="8088" x2="12432" y2="8088"/>
                        <a14:foregroundMark x1="19189" y1="5147" x2="19189" y2="5147"/>
                        <a14:foregroundMark x1="14324" y1="3676" x2="14324" y2="3676"/>
                        <a14:foregroundMark x1="17838" y1="2206" x2="17838" y2="2206"/>
                        <a14:foregroundMark x1="43784" y1="44118" x2="43784" y2="44118"/>
                        <a14:foregroundMark x1="60541" y1="53676" x2="60541" y2="53676"/>
                        <a14:foregroundMark x1="74595" y1="46324" x2="74595" y2="46324"/>
                        <a14:foregroundMark x1="74865" y1="27206" x2="74865" y2="27206"/>
                        <a14:foregroundMark x1="81622" y1="38971" x2="81622" y2="38971"/>
                        <a14:foregroundMark x1="90811" y1="51471" x2="90811" y2="51471"/>
                        <a14:foregroundMark x1="95676" y1="53676" x2="95676" y2="53676"/>
                        <a14:foregroundMark x1="15135" y1="93382" x2="15135" y2="933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5806" y="4914685"/>
            <a:ext cx="794684" cy="292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6" name="그림 1055">
            <a:extLst>
              <a:ext uri="{FF2B5EF4-FFF2-40B4-BE49-F238E27FC236}">
                <a16:creationId xmlns:a16="http://schemas.microsoft.com/office/drawing/2014/main" id="{9FE706F7-4798-8066-8B6C-D0133A496127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9184" b="91327" l="5588" r="91715">
                        <a14:foregroundMark x1="5588" y1="43878" x2="5588" y2="72449"/>
                        <a14:foregroundMark x1="29672" y1="27551" x2="29865" y2="69388"/>
                        <a14:foregroundMark x1="46628" y1="9184" x2="45087" y2="11224"/>
                        <a14:foregroundMark x1="32563" y1="91327" x2="35645" y2="89796"/>
                        <a14:foregroundMark x1="53179" y1="29082" x2="49133" y2="68367"/>
                        <a14:foregroundMark x1="62498" y1="44368" x2="62813" y2="43367"/>
                        <a14:foregroundMark x1="59120" y1="55102" x2="59283" y2="54583"/>
                        <a14:foregroundMark x1="58960" y1="55612" x2="59120" y2="55102"/>
                        <a14:foregroundMark x1="58639" y1="56633" x2="58960" y2="55612"/>
                        <a14:foregroundMark x1="57033" y1="61735" x2="58478" y2="57143"/>
                        <a14:foregroundMark x1="57753" y1="57143" x2="56492" y2="62755"/>
                        <a14:foregroundMark x1="58097" y1="55612" x2="57868" y2="56633"/>
                        <a14:foregroundMark x1="58212" y1="55102" x2="58097" y2="55612"/>
                        <a14:foregroundMark x1="58556" y1="53571" x2="58327" y2="54592"/>
                        <a14:foregroundMark x1="58671" y1="53061" x2="58556" y2="53571"/>
                        <a14:foregroundMark x1="58900" y1="52041" x2="58671" y2="53061"/>
                        <a14:foregroundMark x1="59276" y1="50367" x2="58900" y2="52041"/>
                        <a14:foregroundMark x1="59473" y1="49490" x2="59415" y2="49746"/>
                        <a14:foregroundMark x1="59588" y1="48980" x2="59473" y2="49490"/>
                        <a14:foregroundMark x1="59932" y1="47449" x2="59588" y2="48980"/>
                        <a14:foregroundMark x1="61079" y1="42347" x2="59995" y2="47168"/>
                        <a14:foregroundMark x1="62645" y1="66837" x2="61850" y2="68878"/>
                        <a14:foregroundMark x1="63042" y1="65816" x2="62645" y2="66837"/>
                        <a14:foregroundMark x1="63241" y1="65306" x2="63042" y2="65816"/>
                        <a14:foregroundMark x1="63358" y1="65006" x2="63241" y2="65306"/>
                        <a14:foregroundMark x1="66818" y1="56122" x2="66420" y2="57143"/>
                        <a14:foregroundMark x1="68208" y1="52551" x2="66818" y2="56122"/>
                        <a14:foregroundMark x1="82606" y1="57653" x2="83044" y2="58163"/>
                        <a14:foregroundMark x1="82168" y1="57143" x2="82606" y2="57653"/>
                        <a14:foregroundMark x1="81730" y1="56633" x2="82168" y2="57143"/>
                        <a14:foregroundMark x1="81291" y1="56122" x2="81730" y2="56633"/>
                        <a14:foregroundMark x1="79101" y1="53571" x2="81291" y2="56122"/>
                        <a14:foregroundMark x1="78663" y1="53061" x2="79101" y2="53571"/>
                        <a14:foregroundMark x1="78350" y1="52696" x2="78663" y2="53061"/>
                        <a14:foregroundMark x1="77926" y1="52201" x2="78070" y2="52369"/>
                        <a14:foregroundMark x1="77576" y1="51793" x2="77789" y2="52041"/>
                        <a14:foregroundMark x1="76912" y1="51020" x2="77351" y2="51531"/>
                        <a14:foregroundMark x1="76475" y1="50510" x2="76912" y2="51020"/>
                        <a14:foregroundMark x1="76037" y1="50000" x2="76475" y2="50510"/>
                        <a14:foregroundMark x1="73410" y1="46939" x2="76037" y2="50000"/>
                        <a14:foregroundMark x1="88679" y1="51531" x2="91715" y2="47959"/>
                        <a14:foregroundMark x1="88246" y1="52041" x2="88679" y2="51531"/>
                        <a14:foregroundMark x1="87812" y1="52551" x2="88246" y2="52041"/>
                        <a14:foregroundMark x1="87514" y1="52902" x2="87812" y2="52551"/>
                        <a14:foregroundMark x1="84778" y1="56122" x2="86078" y2="54592"/>
                        <a14:foregroundMark x1="84344" y1="56633" x2="84778" y2="56122"/>
                        <a14:foregroundMark x1="83911" y1="57143" x2="84344" y2="56633"/>
                        <a14:foregroundMark x1="83478" y1="57653" x2="83911" y2="57143"/>
                        <a14:foregroundMark x1="83044" y1="58163" x2="83478" y2="57653"/>
                        <a14:foregroundMark x1="88439" y1="53571" x2="88439" y2="53571"/>
                        <a14:foregroundMark x1="88439" y1="53061" x2="88439" y2="53061"/>
                        <a14:foregroundMark x1="88439" y1="52551" x2="88439" y2="52551"/>
                        <a14:foregroundMark x1="88632" y1="51531" x2="88632" y2="51531"/>
                        <a14:foregroundMark x1="88439" y1="53061" x2="88439" y2="53571"/>
                        <a14:foregroundMark x1="88536" y1="53061" x2="88825" y2="52041"/>
                        <a14:foregroundMark x1="88247" y1="54082" x2="88536" y2="53061"/>
                        <a14:foregroundMark x1="88729" y1="53061" x2="88439" y2="54592"/>
                        <a14:foregroundMark x1="88825" y1="52551" x2="88729" y2="53061"/>
                        <a14:foregroundMark x1="88439" y1="52551" x2="88439" y2="52551"/>
                        <a14:foregroundMark x1="88632" y1="52551" x2="88632" y2="52551"/>
                        <a14:foregroundMark x1="88439" y1="52041" x2="88439" y2="52041"/>
                        <a14:foregroundMark x1="88632" y1="52041" x2="88632" y2="52041"/>
                        <a14:backgroundMark x1="55877" y1="64286" x2="55877" y2="64286"/>
                        <a14:backgroundMark x1="59730" y1="53571" x2="59730" y2="53571"/>
                        <a14:backgroundMark x1="60886" y1="49490" x2="60886" y2="49490"/>
                        <a14:backgroundMark x1="62042" y1="47449" x2="62042" y2="47449"/>
                        <a14:backgroundMark x1="65896" y1="62245" x2="65896" y2="62245"/>
                        <a14:backgroundMark x1="66667" y1="58673" x2="66667" y2="58673"/>
                        <a14:backgroundMark x1="66474" y1="57143" x2="66474" y2="57143"/>
                        <a14:backgroundMark x1="66667" y1="56122" x2="66667" y2="56122"/>
                        <a14:backgroundMark x1="65318" y1="62245" x2="65318" y2="62245"/>
                        <a14:backgroundMark x1="64740" y1="65816" x2="64740" y2="65816"/>
                        <a14:backgroundMark x1="63584" y1="65306" x2="63584" y2="65306"/>
                        <a14:backgroundMark x1="63198" y1="65306" x2="63198" y2="65306"/>
                        <a14:backgroundMark x1="63006" y1="66837" x2="63006" y2="66837"/>
                        <a14:backgroundMark x1="63198" y1="65816" x2="63198" y2="65816"/>
                        <a14:backgroundMark x1="64162" y1="63776" x2="64162" y2="63776"/>
                        <a14:backgroundMark x1="63391" y1="64796" x2="66667" y2="55612"/>
                        <a14:backgroundMark x1="55877" y1="62755" x2="55877" y2="64286"/>
                        <a14:backgroundMark x1="58960" y1="56633" x2="61850" y2="48469"/>
                        <a14:backgroundMark x1="60116" y1="49490" x2="60116" y2="49490"/>
                        <a14:backgroundMark x1="59923" y1="49490" x2="59923" y2="49490"/>
                        <a14:backgroundMark x1="59538" y1="50000" x2="59345" y2="50510"/>
                        <a14:backgroundMark x1="59152" y1="53061" x2="59152" y2="53061"/>
                        <a14:backgroundMark x1="58960" y1="54592" x2="58960" y2="55102"/>
                        <a14:backgroundMark x1="58767" y1="57143" x2="58767" y2="57143"/>
                        <a14:backgroundMark x1="60308" y1="48469" x2="60116" y2="48469"/>
                        <a14:backgroundMark x1="59923" y1="48980" x2="59923" y2="48980"/>
                        <a14:backgroundMark x1="59730" y1="49490" x2="59730" y2="49490"/>
                        <a14:backgroundMark x1="59730" y1="48980" x2="59730" y2="48980"/>
                        <a14:backgroundMark x1="59152" y1="52041" x2="59152" y2="52041"/>
                        <a14:backgroundMark x1="59152" y1="53571" x2="59152" y2="53571"/>
                        <a14:backgroundMark x1="59345" y1="54592" x2="59345" y2="54592"/>
                        <a14:backgroundMark x1="59152" y1="55102" x2="59152" y2="55102"/>
                        <a14:backgroundMark x1="58767" y1="55612" x2="58767" y2="55612"/>
                        <a14:backgroundMark x1="58767" y1="56633" x2="58767" y2="57143"/>
                        <a14:backgroundMark x1="58767" y1="54592" x2="58767" y2="54592"/>
                        <a14:backgroundMark x1="58767" y1="53571" x2="58767" y2="53571"/>
                        <a14:backgroundMark x1="62813" y1="19388" x2="91522" y2="0"/>
                        <a14:backgroundMark x1="77649" y1="52041" x2="77649" y2="52041"/>
                        <a14:backgroundMark x1="76879" y1="51531" x2="76879" y2="51531"/>
                        <a14:backgroundMark x1="76493" y1="51020" x2="76493" y2="51020"/>
                        <a14:backgroundMark x1="76493" y1="50000" x2="76493" y2="50000"/>
                        <a14:backgroundMark x1="76686" y1="50510" x2="76686" y2="50510"/>
                        <a14:backgroundMark x1="76879" y1="51020" x2="76879" y2="51020"/>
                        <a14:backgroundMark x1="77264" y1="51020" x2="77264" y2="51020"/>
                        <a14:backgroundMark x1="77264" y1="51531" x2="77457" y2="52041"/>
                        <a14:backgroundMark x1="77649" y1="52551" x2="77842" y2="52551"/>
                        <a14:backgroundMark x1="78035" y1="52551" x2="78035" y2="52551"/>
                        <a14:backgroundMark x1="78227" y1="52551" x2="78227" y2="52551"/>
                        <a14:backgroundMark x1="78227" y1="52041" x2="78227" y2="52041"/>
                        <a14:backgroundMark x1="78227" y1="52041" x2="78227" y2="52041"/>
                        <a14:backgroundMark x1="78227" y1="52041" x2="78420" y2="52551"/>
                        <a14:backgroundMark x1="78420" y1="52551" x2="78420" y2="52551"/>
                        <a14:backgroundMark x1="78035" y1="53061" x2="78035" y2="53061"/>
                        <a14:backgroundMark x1="78035" y1="53571" x2="78035" y2="53571"/>
                        <a14:backgroundMark x1="77649" y1="51531" x2="77649" y2="51531"/>
                        <a14:backgroundMark x1="81888" y1="57143" x2="81888" y2="57143"/>
                        <a14:backgroundMark x1="81888" y1="57653" x2="81888" y2="57653"/>
                        <a14:backgroundMark x1="81696" y1="56633" x2="81696" y2="56633"/>
                        <a14:backgroundMark x1="82081" y1="56122" x2="82081" y2="56122"/>
                        <a14:backgroundMark x1="82274" y1="58163" x2="82274" y2="58163"/>
                        <a14:backgroundMark x1="82466" y1="57653" x2="82466" y2="57653"/>
                        <a14:backgroundMark x1="82274" y1="56633" x2="82274" y2="56633"/>
                        <a14:backgroundMark x1="81503" y1="56633" x2="81503" y2="56633"/>
                        <a14:backgroundMark x1="81503" y1="56122" x2="81503" y2="56122"/>
                        <a14:backgroundMark x1="81310" y1="56633" x2="81310" y2="56633"/>
                        <a14:backgroundMark x1="81310" y1="56633" x2="81310" y2="56633"/>
                        <a14:backgroundMark x1="81310" y1="56122" x2="81310" y2="56122"/>
                        <a14:backgroundMark x1="82659" y1="58163" x2="82659" y2="58163"/>
                        <a14:backgroundMark x1="86320" y1="54592" x2="86320" y2="54592"/>
                        <a14:backgroundMark x1="86898" y1="53061" x2="86898" y2="53061"/>
                        <a14:backgroundMark x1="88247" y1="51531" x2="88247" y2="51531"/>
                        <a14:backgroundMark x1="86705" y1="54082" x2="86705" y2="54592"/>
                        <a14:backgroundMark x1="86705" y1="55102" x2="86127" y2="54592"/>
                        <a14:backgroundMark x1="86898" y1="53061" x2="87192" y2="53061"/>
                        <a14:backgroundMark x1="86705" y1="54082" x2="86705" y2="54082"/>
                        <a14:backgroundMark x1="86513" y1="54082" x2="86898" y2="54592"/>
                        <a14:backgroundMark x1="87091" y1="54592" x2="87091" y2="54592"/>
                        <a14:backgroundMark x1="87283" y1="53061" x2="87283" y2="53061"/>
                        <a14:backgroundMark x1="87669" y1="52041" x2="87669" y2="52041"/>
                        <a14:backgroundMark x1="87669" y1="53061" x2="87669" y2="5306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24308" y="3490645"/>
            <a:ext cx="823718" cy="311076"/>
          </a:xfrm>
          <a:prstGeom prst="rect">
            <a:avLst/>
          </a:prstGeom>
        </p:spPr>
      </p:pic>
      <p:pic>
        <p:nvPicPr>
          <p:cNvPr id="1057" name="Picture 2" descr="Kubeflow V1.4 설치 및 초기 설정(User 추가, CORS, dex DB 분리)">
            <a:extLst>
              <a:ext uri="{FF2B5EF4-FFF2-40B4-BE49-F238E27FC236}">
                <a16:creationId xmlns:a16="http://schemas.microsoft.com/office/drawing/2014/main" id="{F3E564C0-AFA7-765F-0B96-9ABFC54892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10000" b="90000" l="10000" r="90000">
                        <a14:foregroundMark x1="28000" y1="32444" x2="36444" y2="20444"/>
                        <a14:foregroundMark x1="47111" y1="22667" x2="49778" y2="21333"/>
                        <a14:foregroundMark x1="34667" y1="40000" x2="32889" y2="44889"/>
                        <a14:foregroundMark x1="48444" y1="59111" x2="49333" y2="60444"/>
                        <a14:foregroundMark x1="65333" y1="41778" x2="65778" y2="41333"/>
                        <a14:foregroundMark x1="12889" y1="80889" x2="12889" y2="80889"/>
                        <a14:foregroundMark x1="24444" y1="82667" x2="24444" y2="82667"/>
                        <a14:foregroundMark x1="35556" y1="80444" x2="35556" y2="80444"/>
                        <a14:foregroundMark x1="45333" y1="82667" x2="45333" y2="82667"/>
                        <a14:foregroundMark x1="55556" y1="83111" x2="55556" y2="83111"/>
                        <a14:foregroundMark x1="56889" y1="78667" x2="56889" y2="78667"/>
                        <a14:foregroundMark x1="56000" y1="78222" x2="56000" y2="78222"/>
                        <a14:foregroundMark x1="62667" y1="84000" x2="62667" y2="84000"/>
                        <a14:foregroundMark x1="72889" y1="79111" x2="72889" y2="79111"/>
                        <a14:foregroundMark x1="74222" y1="81778" x2="74222" y2="81778"/>
                        <a14:foregroundMark x1="79556" y1="83111" x2="79556" y2="83111"/>
                        <a14:foregroundMark x1="83556" y1="80444" x2="83556" y2="80444"/>
                        <a14:foregroundMark x1="86222" y1="84889" x2="86222" y2="84889"/>
                        <a14:foregroundMark x1="65333" y1="44889" x2="62222" y2="52000"/>
                        <a14:foregroundMark x1="48000" y1="59111" x2="53333" y2="61778"/>
                        <a14:foregroundMark x1="32000" y1="42222" x2="33333" y2="41778"/>
                        <a14:foregroundMark x1="32000" y1="24444" x2="32000" y2="24444"/>
                        <a14:foregroundMark x1="52000" y1="58667" x2="52000" y2="58667"/>
                        <a14:foregroundMark x1="62667" y1="80889" x2="62667" y2="80889"/>
                        <a14:foregroundMark x1="62222" y1="75111" x2="62222" y2="75111"/>
                        <a14:foregroundMark x1="63111" y1="77778" x2="63111" y2="77778"/>
                        <a14:foregroundMark x1="62667" y1="79556" x2="62667" y2="80000"/>
                        <a14:foregroundMark x1="73778" y1="85333" x2="73778" y2="85333"/>
                        <a14:foregroundMark x1="67556" y1="81333" x2="67556" y2="81333"/>
                        <a14:backgroundMark x1="48444" y1="80444" x2="48444" y2="80444"/>
                        <a14:backgroundMark x1="73778" y1="78222" x2="73778" y2="78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1253" y="3321216"/>
            <a:ext cx="649935" cy="649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9" name="그림 1058">
            <a:extLst>
              <a:ext uri="{FF2B5EF4-FFF2-40B4-BE49-F238E27FC236}">
                <a16:creationId xmlns:a16="http://schemas.microsoft.com/office/drawing/2014/main" id="{5E68659D-2E73-CD2E-576D-BEE5DD7203C3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9184" b="91327" l="5588" r="91715">
                        <a14:foregroundMark x1="5588" y1="43878" x2="5588" y2="72449"/>
                        <a14:foregroundMark x1="29672" y1="27551" x2="29865" y2="69388"/>
                        <a14:foregroundMark x1="46628" y1="9184" x2="45087" y2="11224"/>
                        <a14:foregroundMark x1="32563" y1="91327" x2="35645" y2="89796"/>
                        <a14:foregroundMark x1="53179" y1="29082" x2="49133" y2="68367"/>
                        <a14:foregroundMark x1="62498" y1="44368" x2="62813" y2="43367"/>
                        <a14:foregroundMark x1="59120" y1="55102" x2="59283" y2="54583"/>
                        <a14:foregroundMark x1="58960" y1="55612" x2="59120" y2="55102"/>
                        <a14:foregroundMark x1="58639" y1="56633" x2="58960" y2="55612"/>
                        <a14:foregroundMark x1="57033" y1="61735" x2="58478" y2="57143"/>
                        <a14:foregroundMark x1="57753" y1="57143" x2="56492" y2="62755"/>
                        <a14:foregroundMark x1="58097" y1="55612" x2="57868" y2="56633"/>
                        <a14:foregroundMark x1="58212" y1="55102" x2="58097" y2="55612"/>
                        <a14:foregroundMark x1="58556" y1="53571" x2="58327" y2="54592"/>
                        <a14:foregroundMark x1="58671" y1="53061" x2="58556" y2="53571"/>
                        <a14:foregroundMark x1="58900" y1="52041" x2="58671" y2="53061"/>
                        <a14:foregroundMark x1="59276" y1="50367" x2="58900" y2="52041"/>
                        <a14:foregroundMark x1="59473" y1="49490" x2="59415" y2="49746"/>
                        <a14:foregroundMark x1="59588" y1="48980" x2="59473" y2="49490"/>
                        <a14:foregroundMark x1="59932" y1="47449" x2="59588" y2="48980"/>
                        <a14:foregroundMark x1="61079" y1="42347" x2="59995" y2="47168"/>
                        <a14:foregroundMark x1="62645" y1="66837" x2="61850" y2="68878"/>
                        <a14:foregroundMark x1="63042" y1="65816" x2="62645" y2="66837"/>
                        <a14:foregroundMark x1="63241" y1="65306" x2="63042" y2="65816"/>
                        <a14:foregroundMark x1="63358" y1="65006" x2="63241" y2="65306"/>
                        <a14:foregroundMark x1="66818" y1="56122" x2="66420" y2="57143"/>
                        <a14:foregroundMark x1="68208" y1="52551" x2="66818" y2="56122"/>
                        <a14:foregroundMark x1="82606" y1="57653" x2="83044" y2="58163"/>
                        <a14:foregroundMark x1="82168" y1="57143" x2="82606" y2="57653"/>
                        <a14:foregroundMark x1="81730" y1="56633" x2="82168" y2="57143"/>
                        <a14:foregroundMark x1="81291" y1="56122" x2="81730" y2="56633"/>
                        <a14:foregroundMark x1="79101" y1="53571" x2="81291" y2="56122"/>
                        <a14:foregroundMark x1="78663" y1="53061" x2="79101" y2="53571"/>
                        <a14:foregroundMark x1="78350" y1="52696" x2="78663" y2="53061"/>
                        <a14:foregroundMark x1="77926" y1="52201" x2="78070" y2="52369"/>
                        <a14:foregroundMark x1="77576" y1="51793" x2="77789" y2="52041"/>
                        <a14:foregroundMark x1="76912" y1="51020" x2="77351" y2="51531"/>
                        <a14:foregroundMark x1="76475" y1="50510" x2="76912" y2="51020"/>
                        <a14:foregroundMark x1="76037" y1="50000" x2="76475" y2="50510"/>
                        <a14:foregroundMark x1="73410" y1="46939" x2="76037" y2="50000"/>
                        <a14:foregroundMark x1="88679" y1="51531" x2="91715" y2="47959"/>
                        <a14:foregroundMark x1="88246" y1="52041" x2="88679" y2="51531"/>
                        <a14:foregroundMark x1="87812" y1="52551" x2="88246" y2="52041"/>
                        <a14:foregroundMark x1="87514" y1="52902" x2="87812" y2="52551"/>
                        <a14:foregroundMark x1="84778" y1="56122" x2="86078" y2="54592"/>
                        <a14:foregroundMark x1="84344" y1="56633" x2="84778" y2="56122"/>
                        <a14:foregroundMark x1="83911" y1="57143" x2="84344" y2="56633"/>
                        <a14:foregroundMark x1="83478" y1="57653" x2="83911" y2="57143"/>
                        <a14:foregroundMark x1="83044" y1="58163" x2="83478" y2="57653"/>
                        <a14:foregroundMark x1="88439" y1="53571" x2="88439" y2="53571"/>
                        <a14:foregroundMark x1="88439" y1="53061" x2="88439" y2="53061"/>
                        <a14:foregroundMark x1="88439" y1="52551" x2="88439" y2="52551"/>
                        <a14:foregroundMark x1="88632" y1="51531" x2="88632" y2="51531"/>
                        <a14:foregroundMark x1="88439" y1="53061" x2="88439" y2="53571"/>
                        <a14:foregroundMark x1="88536" y1="53061" x2="88825" y2="52041"/>
                        <a14:foregroundMark x1="88247" y1="54082" x2="88536" y2="53061"/>
                        <a14:foregroundMark x1="88729" y1="53061" x2="88439" y2="54592"/>
                        <a14:foregroundMark x1="88825" y1="52551" x2="88729" y2="53061"/>
                        <a14:foregroundMark x1="88439" y1="52551" x2="88439" y2="52551"/>
                        <a14:foregroundMark x1="88632" y1="52551" x2="88632" y2="52551"/>
                        <a14:foregroundMark x1="88439" y1="52041" x2="88439" y2="52041"/>
                        <a14:foregroundMark x1="88632" y1="52041" x2="88632" y2="52041"/>
                        <a14:backgroundMark x1="55877" y1="64286" x2="55877" y2="64286"/>
                        <a14:backgroundMark x1="59730" y1="53571" x2="59730" y2="53571"/>
                        <a14:backgroundMark x1="60886" y1="49490" x2="60886" y2="49490"/>
                        <a14:backgroundMark x1="62042" y1="47449" x2="62042" y2="47449"/>
                        <a14:backgroundMark x1="65896" y1="62245" x2="65896" y2="62245"/>
                        <a14:backgroundMark x1="66667" y1="58673" x2="66667" y2="58673"/>
                        <a14:backgroundMark x1="66474" y1="57143" x2="66474" y2="57143"/>
                        <a14:backgroundMark x1="66667" y1="56122" x2="66667" y2="56122"/>
                        <a14:backgroundMark x1="65318" y1="62245" x2="65318" y2="62245"/>
                        <a14:backgroundMark x1="64740" y1="65816" x2="64740" y2="65816"/>
                        <a14:backgroundMark x1="63584" y1="65306" x2="63584" y2="65306"/>
                        <a14:backgroundMark x1="63198" y1="65306" x2="63198" y2="65306"/>
                        <a14:backgroundMark x1="63006" y1="66837" x2="63006" y2="66837"/>
                        <a14:backgroundMark x1="63198" y1="65816" x2="63198" y2="65816"/>
                        <a14:backgroundMark x1="64162" y1="63776" x2="64162" y2="63776"/>
                        <a14:backgroundMark x1="63391" y1="64796" x2="66667" y2="55612"/>
                        <a14:backgroundMark x1="55877" y1="62755" x2="55877" y2="64286"/>
                        <a14:backgroundMark x1="58960" y1="56633" x2="61850" y2="48469"/>
                        <a14:backgroundMark x1="60116" y1="49490" x2="60116" y2="49490"/>
                        <a14:backgroundMark x1="59923" y1="49490" x2="59923" y2="49490"/>
                        <a14:backgroundMark x1="59538" y1="50000" x2="59345" y2="50510"/>
                        <a14:backgroundMark x1="59152" y1="53061" x2="59152" y2="53061"/>
                        <a14:backgroundMark x1="58960" y1="54592" x2="58960" y2="55102"/>
                        <a14:backgroundMark x1="58767" y1="57143" x2="58767" y2="57143"/>
                        <a14:backgroundMark x1="60308" y1="48469" x2="60116" y2="48469"/>
                        <a14:backgroundMark x1="59923" y1="48980" x2="59923" y2="48980"/>
                        <a14:backgroundMark x1="59730" y1="49490" x2="59730" y2="49490"/>
                        <a14:backgroundMark x1="59730" y1="48980" x2="59730" y2="48980"/>
                        <a14:backgroundMark x1="59152" y1="52041" x2="59152" y2="52041"/>
                        <a14:backgroundMark x1="59152" y1="53571" x2="59152" y2="53571"/>
                        <a14:backgroundMark x1="59345" y1="54592" x2="59345" y2="54592"/>
                        <a14:backgroundMark x1="59152" y1="55102" x2="59152" y2="55102"/>
                        <a14:backgroundMark x1="58767" y1="55612" x2="58767" y2="55612"/>
                        <a14:backgroundMark x1="58767" y1="56633" x2="58767" y2="57143"/>
                        <a14:backgroundMark x1="58767" y1="54592" x2="58767" y2="54592"/>
                        <a14:backgroundMark x1="58767" y1="53571" x2="58767" y2="53571"/>
                        <a14:backgroundMark x1="62813" y1="19388" x2="91522" y2="0"/>
                        <a14:backgroundMark x1="77649" y1="52041" x2="77649" y2="52041"/>
                        <a14:backgroundMark x1="76879" y1="51531" x2="76879" y2="51531"/>
                        <a14:backgroundMark x1="76493" y1="51020" x2="76493" y2="51020"/>
                        <a14:backgroundMark x1="76493" y1="50000" x2="76493" y2="50000"/>
                        <a14:backgroundMark x1="76686" y1="50510" x2="76686" y2="50510"/>
                        <a14:backgroundMark x1="76879" y1="51020" x2="76879" y2="51020"/>
                        <a14:backgroundMark x1="77264" y1="51020" x2="77264" y2="51020"/>
                        <a14:backgroundMark x1="77264" y1="51531" x2="77457" y2="52041"/>
                        <a14:backgroundMark x1="77649" y1="52551" x2="77842" y2="52551"/>
                        <a14:backgroundMark x1="78035" y1="52551" x2="78035" y2="52551"/>
                        <a14:backgroundMark x1="78227" y1="52551" x2="78227" y2="52551"/>
                        <a14:backgroundMark x1="78227" y1="52041" x2="78227" y2="52041"/>
                        <a14:backgroundMark x1="78227" y1="52041" x2="78227" y2="52041"/>
                        <a14:backgroundMark x1="78227" y1="52041" x2="78420" y2="52551"/>
                        <a14:backgroundMark x1="78420" y1="52551" x2="78420" y2="52551"/>
                        <a14:backgroundMark x1="78035" y1="53061" x2="78035" y2="53061"/>
                        <a14:backgroundMark x1="78035" y1="53571" x2="78035" y2="53571"/>
                        <a14:backgroundMark x1="77649" y1="51531" x2="77649" y2="51531"/>
                        <a14:backgroundMark x1="81888" y1="57143" x2="81888" y2="57143"/>
                        <a14:backgroundMark x1="81888" y1="57653" x2="81888" y2="57653"/>
                        <a14:backgroundMark x1="81696" y1="56633" x2="81696" y2="56633"/>
                        <a14:backgroundMark x1="82081" y1="56122" x2="82081" y2="56122"/>
                        <a14:backgroundMark x1="82274" y1="58163" x2="82274" y2="58163"/>
                        <a14:backgroundMark x1="82466" y1="57653" x2="82466" y2="57653"/>
                        <a14:backgroundMark x1="82274" y1="56633" x2="82274" y2="56633"/>
                        <a14:backgroundMark x1="81503" y1="56633" x2="81503" y2="56633"/>
                        <a14:backgroundMark x1="81503" y1="56122" x2="81503" y2="56122"/>
                        <a14:backgroundMark x1="81310" y1="56633" x2="81310" y2="56633"/>
                        <a14:backgroundMark x1="81310" y1="56633" x2="81310" y2="56633"/>
                        <a14:backgroundMark x1="81310" y1="56122" x2="81310" y2="56122"/>
                        <a14:backgroundMark x1="82659" y1="58163" x2="82659" y2="58163"/>
                        <a14:backgroundMark x1="86320" y1="54592" x2="86320" y2="54592"/>
                        <a14:backgroundMark x1="86898" y1="53061" x2="86898" y2="53061"/>
                        <a14:backgroundMark x1="88247" y1="51531" x2="88247" y2="51531"/>
                        <a14:backgroundMark x1="86705" y1="54082" x2="86705" y2="54592"/>
                        <a14:backgroundMark x1="86705" y1="55102" x2="86127" y2="54592"/>
                        <a14:backgroundMark x1="86898" y1="53061" x2="87192" y2="53061"/>
                        <a14:backgroundMark x1="86705" y1="54082" x2="86705" y2="54082"/>
                        <a14:backgroundMark x1="86513" y1="54082" x2="86898" y2="54592"/>
                        <a14:backgroundMark x1="87091" y1="54592" x2="87091" y2="54592"/>
                        <a14:backgroundMark x1="87283" y1="53061" x2="87283" y2="53061"/>
                        <a14:backgroundMark x1="87669" y1="52041" x2="87669" y2="52041"/>
                        <a14:backgroundMark x1="87669" y1="53061" x2="87669" y2="5306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66955" y="3490645"/>
            <a:ext cx="823718" cy="311076"/>
          </a:xfrm>
          <a:prstGeom prst="rect">
            <a:avLst/>
          </a:prstGeom>
        </p:spPr>
      </p:pic>
      <p:pic>
        <p:nvPicPr>
          <p:cNvPr id="1060" name="그림 1059">
            <a:extLst>
              <a:ext uri="{FF2B5EF4-FFF2-40B4-BE49-F238E27FC236}">
                <a16:creationId xmlns:a16="http://schemas.microsoft.com/office/drawing/2014/main" id="{604539F2-4268-4DE6-97E0-013A75931052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9091" b="89443" l="7098" r="89770">
                        <a14:foregroundMark x1="43841" y1="13783" x2="53862" y2="9384"/>
                        <a14:foregroundMark x1="49269" y1="44575" x2="51566" y2="53372"/>
                        <a14:foregroundMark x1="58873" y1="42522" x2="60334" y2="43695"/>
                        <a14:foregroundMark x1="14614" y1="73607" x2="15240" y2="84751"/>
                        <a14:foregroundMark x1="28810" y1="80352" x2="28392" y2="78299"/>
                        <a14:foregroundMark x1="35491" y1="80645" x2="35908" y2="87390"/>
                        <a14:foregroundMark x1="49478" y1="76540" x2="49478" y2="84457"/>
                        <a14:foregroundMark x1="62422" y1="69501" x2="62422" y2="69501"/>
                        <a14:foregroundMark x1="70355" y1="80352" x2="70981" y2="87683"/>
                        <a14:foregroundMark x1="83716" y1="80059" x2="89770" y2="83871"/>
                        <a14:foregroundMark x1="7098" y1="86217" x2="7098" y2="86217"/>
                        <a14:foregroundMark x1="7098" y1="86804" x2="7098" y2="86804"/>
                        <a14:foregroundMark x1="7098" y1="86217" x2="7098" y2="8621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327031" y="3461507"/>
            <a:ext cx="644079" cy="458520"/>
          </a:xfrm>
          <a:prstGeom prst="rect">
            <a:avLst/>
          </a:prstGeom>
        </p:spPr>
      </p:pic>
      <p:pic>
        <p:nvPicPr>
          <p:cNvPr id="1061" name="그림 1060">
            <a:extLst>
              <a:ext uri="{FF2B5EF4-FFF2-40B4-BE49-F238E27FC236}">
                <a16:creationId xmlns:a16="http://schemas.microsoft.com/office/drawing/2014/main" id="{2A3F6D86-667D-6975-0C22-5ED534A0EF6E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7175" b="94170" l="7246" r="90000">
                        <a14:foregroundMark x1="22029" y1="31839" x2="24058" y2="21300"/>
                        <a14:foregroundMark x1="34638" y1="11211" x2="43188" y2="10314"/>
                        <a14:foregroundMark x1="54783" y1="19731" x2="57681" y2="35874"/>
                        <a14:foregroundMark x1="57101" y1="45964" x2="51159" y2="57399"/>
                        <a14:foregroundMark x1="22319" y1="41256" x2="24783" y2="51794"/>
                        <a14:foregroundMark x1="24783" y1="51794" x2="31014" y2="59641"/>
                        <a14:foregroundMark x1="31014" y1="59641" x2="31304" y2="59641"/>
                        <a14:foregroundMark x1="32319" y1="50000" x2="27536" y2="47085"/>
                        <a14:foregroundMark x1="24928" y1="20628" x2="29275" y2="9193"/>
                        <a14:foregroundMark x1="29275" y1="9193" x2="39565" y2="7175"/>
                        <a14:foregroundMark x1="39565" y1="7175" x2="49275" y2="14126"/>
                        <a14:foregroundMark x1="50816" y1="16143" x2="54928" y2="21525"/>
                        <a14:foregroundMark x1="49275" y1="14126" x2="50816" y2="16143"/>
                        <a14:foregroundMark x1="57246" y1="33632" x2="53913" y2="49776"/>
                        <a14:foregroundMark x1="53913" y1="49776" x2="53913" y2="50224"/>
                        <a14:foregroundMark x1="9420" y1="73991" x2="7826" y2="79148"/>
                        <a14:foregroundMark x1="17101" y1="89686" x2="17101" y2="90135"/>
                        <a14:foregroundMark x1="17101" y1="89238" x2="17101" y2="89686"/>
                        <a14:foregroundMark x1="17101" y1="89013" x2="17101" y2="89238"/>
                        <a14:foregroundMark x1="17101" y1="86547" x2="17101" y2="86771"/>
                        <a14:foregroundMark x1="17101" y1="85874" x2="17101" y2="86547"/>
                        <a14:foregroundMark x1="17101" y1="85650" x2="17101" y2="85874"/>
                        <a14:foregroundMark x1="17101" y1="84305" x2="17101" y2="85650"/>
                        <a14:foregroundMark x1="22899" y1="82960" x2="23913" y2="91480"/>
                        <a14:foregroundMark x1="30725" y1="78475" x2="30725" y2="87668"/>
                        <a14:foregroundMark x1="38551" y1="82063" x2="39130" y2="89910"/>
                        <a14:foregroundMark x1="46087" y1="80269" x2="46377" y2="85202"/>
                        <a14:foregroundMark x1="39130" y1="82511" x2="46667" y2="82511"/>
                        <a14:foregroundMark x1="51014" y1="84305" x2="51884" y2="92825"/>
                        <a14:foregroundMark x1="58841" y1="83632" x2="58841" y2="91928"/>
                        <a14:foregroundMark x1="64203" y1="80717" x2="64493" y2="90583"/>
                        <a14:foregroundMark x1="70435" y1="82063" x2="71884" y2="87892"/>
                        <a14:foregroundMark x1="37536" y1="74439" x2="37681" y2="84305"/>
                        <a14:foregroundMark x1="29855" y1="88565" x2="32609" y2="94170"/>
                        <a14:foregroundMark x1="22899" y1="73094" x2="24203" y2="73094"/>
                        <a14:foregroundMark x1="16377" y1="71525" x2="8986" y2="73767"/>
                        <a14:foregroundMark x1="8986" y1="73767" x2="8261" y2="87668"/>
                        <a14:foregroundMark x1="12255" y1="90583" x2="15942" y2="93274"/>
                        <a14:foregroundMark x1="8261" y1="87668" x2="12255" y2="90583"/>
                        <a14:foregroundMark x1="14933" y1="85650" x2="14638" y2="83408"/>
                        <a14:foregroundMark x1="14963" y1="85874" x2="14933" y2="85650"/>
                        <a14:foregroundMark x1="15052" y1="86547" x2="14963" y2="85874"/>
                        <a14:foregroundMark x1="15082" y1="86771" x2="15052" y2="86547"/>
                        <a14:foregroundMark x1="15408" y1="89238" x2="15378" y2="89013"/>
                        <a14:foregroundMark x1="15467" y1="89686" x2="15408" y2="89238"/>
                        <a14:foregroundMark x1="15527" y1="90135" x2="15467" y2="89686"/>
                        <a14:foregroundMark x1="15586" y1="90583" x2="15527" y2="90135"/>
                        <a14:foregroundMark x1="15942" y1="93274" x2="15586" y2="90583"/>
                        <a14:backgroundMark x1="68986" y1="21525" x2="72609" y2="48206"/>
                        <a14:backgroundMark x1="72609" y1="48206" x2="72464" y2="49103"/>
                        <a14:backgroundMark x1="40580" y1="70404" x2="38261" y2="32735"/>
                        <a14:backgroundMark x1="38261" y1="32735" x2="40725" y2="28924"/>
                        <a14:backgroundMark x1="50435" y1="16143" x2="50435" y2="16143"/>
                        <a14:backgroundMark x1="13333" y1="87444" x2="13333" y2="87444"/>
                        <a14:backgroundMark x1="14203" y1="89686" x2="14203" y2="89686"/>
                        <a14:backgroundMark x1="15362" y1="88117" x2="15362" y2="88117"/>
                        <a14:backgroundMark x1="15072" y1="86771" x2="15072" y2="86771"/>
                        <a14:backgroundMark x1="15072" y1="86771" x2="15072" y2="89013"/>
                        <a14:backgroundMark x1="15072" y1="86547" x2="15072" y2="86547"/>
                        <a14:backgroundMark x1="15072" y1="85874" x2="15072" y2="85874"/>
                        <a14:backgroundMark x1="15507" y1="89686" x2="15507" y2="89686"/>
                        <a14:backgroundMark x1="12174" y1="90583" x2="12174" y2="90583"/>
                        <a14:backgroundMark x1="15652" y1="90583" x2="15652" y2="90583"/>
                        <a14:backgroundMark x1="15362" y1="89686" x2="15362" y2="89686"/>
                        <a14:backgroundMark x1="15217" y1="86771" x2="15217" y2="86771"/>
                        <a14:backgroundMark x1="15362" y1="88789" x2="15362" y2="88789"/>
                        <a14:backgroundMark x1="15362" y1="90135" x2="15362" y2="90135"/>
                        <a14:backgroundMark x1="15217" y1="89238" x2="15217" y2="89238"/>
                        <a14:backgroundMark x1="15362" y1="89013" x2="15362" y2="89013"/>
                        <a14:backgroundMark x1="14928" y1="85650" x2="14928" y2="856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77749" y="3461507"/>
            <a:ext cx="644079" cy="416318"/>
          </a:xfrm>
          <a:prstGeom prst="rect">
            <a:avLst/>
          </a:prstGeom>
        </p:spPr>
      </p:pic>
      <p:pic>
        <p:nvPicPr>
          <p:cNvPr id="1062" name="Picture 8" descr="Argo CD 개념 및 설치">
            <a:extLst>
              <a:ext uri="{FF2B5EF4-FFF2-40B4-BE49-F238E27FC236}">
                <a16:creationId xmlns:a16="http://schemas.microsoft.com/office/drawing/2014/main" id="{6C7CD936-CE8E-ECD1-E5C8-EECEFC0516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9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ackgroundRemoval t="8439" b="89873" l="9916" r="89873">
                        <a14:foregroundMark x1="43038" y1="11392" x2="53586" y2="8439"/>
                        <a14:foregroundMark x1="53586" y1="8439" x2="56329" y2="9916"/>
                        <a14:foregroundMark x1="23418" y1="76160" x2="23207" y2="77848"/>
                        <a14:foregroundMark x1="25949" y1="73207" x2="26766" y2="73752"/>
                        <a14:foregroundMark x1="34810" y1="79114" x2="35232" y2="83333"/>
                        <a14:foregroundMark x1="41257" y1="77848" x2="39030" y2="81857"/>
                        <a14:foregroundMark x1="41605" y1="77222" x2="41257" y2="77848"/>
                        <a14:foregroundMark x1="42312" y1="75949" x2="42202" y2="76147"/>
                        <a14:foregroundMark x1="42429" y1="75738" x2="42312" y2="75949"/>
                        <a14:foregroundMark x1="42664" y1="75316" x2="42429" y2="75738"/>
                        <a14:foregroundMark x1="42781" y1="75105" x2="42664" y2="75316"/>
                        <a14:foregroundMark x1="44304" y1="72363" x2="42781" y2="75105"/>
                        <a14:foregroundMark x1="39030" y1="81857" x2="39451" y2="82700"/>
                        <a14:foregroundMark x1="51688" y1="72785" x2="48734" y2="79958"/>
                        <a14:foregroundMark x1="66456" y1="73840" x2="64979" y2="80802"/>
                        <a14:foregroundMark x1="38397" y1="63291" x2="38397" y2="63291"/>
                        <a14:foregroundMark x1="41561" y1="64768" x2="41561" y2="64768"/>
                        <a14:foregroundMark x1="62236" y1="63502" x2="62236" y2="63502"/>
                        <a14:foregroundMark x1="42827" y1="36920" x2="57595" y2="35654"/>
                        <a14:foregroundMark x1="57595" y1="35654" x2="56962" y2="36076"/>
                        <a14:foregroundMark x1="57806" y1="38397" x2="59283" y2="32068"/>
                        <a14:foregroundMark x1="46414" y1="36076" x2="47257" y2="32911"/>
                        <a14:backgroundMark x1="30169" y1="79747" x2="30169" y2="79747"/>
                        <a14:backgroundMark x1="30591" y1="76793" x2="30591" y2="76793"/>
                        <a14:backgroundMark x1="30169" y1="76160" x2="31857" y2="78270"/>
                        <a14:backgroundMark x1="30380" y1="76793" x2="29114" y2="75738"/>
                        <a14:backgroundMark x1="29114" y1="75316" x2="28059" y2="75527"/>
                        <a14:backgroundMark x1="30169" y1="75738" x2="30169" y2="76371"/>
                        <a14:backgroundMark x1="32068" y1="78270" x2="32700" y2="79958"/>
                        <a14:backgroundMark x1="32700" y1="78270" x2="32700" y2="78270"/>
                        <a14:backgroundMark x1="32278" y1="78270" x2="32068" y2="78059"/>
                        <a14:backgroundMark x1="42616" y1="76371" x2="41983" y2="77426"/>
                        <a14:backgroundMark x1="42827" y1="75738" x2="42827" y2="75738"/>
                        <a14:backgroundMark x1="42827" y1="75738" x2="42827" y2="75738"/>
                        <a14:backgroundMark x1="43249" y1="62869" x2="43249" y2="62869"/>
                        <a14:backgroundMark x1="41139" y1="64135" x2="41139" y2="64135"/>
                        <a14:backgroundMark x1="45992" y1="65190" x2="45992" y2="65190"/>
                        <a14:backgroundMark x1="46835" y1="64346" x2="46835" y2="64346"/>
                        <a14:backgroundMark x1="46624" y1="63502" x2="46624" y2="63502"/>
                        <a14:backgroundMark x1="46414" y1="62447" x2="46414" y2="62447"/>
                        <a14:backgroundMark x1="46624" y1="61603" x2="46624" y2="61603"/>
                        <a14:backgroundMark x1="46624" y1="60338" x2="46624" y2="60338"/>
                        <a14:backgroundMark x1="46624" y1="59072" x2="46624" y2="59072"/>
                        <a14:backgroundMark x1="46624" y1="57806" x2="46624" y2="57806"/>
                        <a14:backgroundMark x1="43671" y1="62447" x2="43671" y2="62447"/>
                        <a14:backgroundMark x1="43882" y1="61603" x2="43882" y2="61603"/>
                        <a14:backgroundMark x1="43882" y1="60759" x2="43882" y2="60759"/>
                        <a14:backgroundMark x1="43882" y1="59916" x2="43882" y2="59916"/>
                        <a14:backgroundMark x1="43882" y1="59072" x2="43882" y2="59072"/>
                        <a14:backgroundMark x1="43882" y1="58017" x2="43882" y2="58017"/>
                        <a14:backgroundMark x1="44093" y1="57173" x2="44093" y2="57173"/>
                        <a14:backgroundMark x1="50211" y1="62236" x2="50211" y2="62236"/>
                        <a14:backgroundMark x1="50000" y1="61603" x2="50000" y2="61603"/>
                        <a14:backgroundMark x1="56540" y1="65823" x2="56540" y2="65823"/>
                        <a14:backgroundMark x1="53376" y1="60549" x2="53376" y2="60549"/>
                        <a14:backgroundMark x1="58861" y1="64135" x2="58861" y2="64135"/>
                        <a14:backgroundMark x1="56118" y1="60127" x2="56118" y2="60127"/>
                        <a14:backgroundMark x1="56329" y1="58439" x2="56329" y2="58439"/>
                        <a14:backgroundMark x1="32700" y1="77848" x2="32911" y2="78270"/>
                        <a14:backgroundMark x1="43249" y1="75105" x2="43249" y2="75105"/>
                        <a14:backgroundMark x1="42827" y1="75316" x2="42827" y2="75316"/>
                        <a14:backgroundMark x1="42405" y1="75949" x2="42405" y2="75949"/>
                        <a14:backgroundMark x1="42194" y1="76371" x2="42194" y2="76371"/>
                        <a14:backgroundMark x1="41772" y1="77848" x2="41772" y2="778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5468" y="3410285"/>
            <a:ext cx="502275" cy="50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4" name="TextBox 1063">
            <a:extLst>
              <a:ext uri="{FF2B5EF4-FFF2-40B4-BE49-F238E27FC236}">
                <a16:creationId xmlns:a16="http://schemas.microsoft.com/office/drawing/2014/main" id="{2572F382-CAE1-2945-1B10-396CC1ACEF43}"/>
              </a:ext>
            </a:extLst>
          </p:cNvPr>
          <p:cNvSpPr txBox="1"/>
          <p:nvPr/>
        </p:nvSpPr>
        <p:spPr>
          <a:xfrm>
            <a:off x="4431562" y="1087842"/>
            <a:ext cx="6880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/>
              <a:t>활용 툴 </a:t>
            </a:r>
            <a:r>
              <a:rPr lang="en-US" altLang="ko-KR" sz="1000" dirty="0"/>
              <a:t>:</a:t>
            </a:r>
            <a:endParaRPr lang="ko-KR" altLang="en-US" sz="1000" dirty="0"/>
          </a:p>
        </p:txBody>
      </p:sp>
      <p:sp>
        <p:nvSpPr>
          <p:cNvPr id="1065" name="TextBox 1064">
            <a:extLst>
              <a:ext uri="{FF2B5EF4-FFF2-40B4-BE49-F238E27FC236}">
                <a16:creationId xmlns:a16="http://schemas.microsoft.com/office/drawing/2014/main" id="{0049895A-4A68-4EFA-8E87-F3A78B147F2D}"/>
              </a:ext>
            </a:extLst>
          </p:cNvPr>
          <p:cNvSpPr txBox="1"/>
          <p:nvPr/>
        </p:nvSpPr>
        <p:spPr>
          <a:xfrm>
            <a:off x="2546480" y="1087842"/>
            <a:ext cx="6880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/>
              <a:t>활용 툴 </a:t>
            </a:r>
            <a:r>
              <a:rPr lang="en-US" altLang="ko-KR" sz="1000" dirty="0"/>
              <a:t>:</a:t>
            </a:r>
            <a:endParaRPr lang="ko-KR" altLang="en-US" sz="1000" dirty="0"/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D729B0E3-40AF-83B8-1C38-ECBEBB9526A8}"/>
              </a:ext>
            </a:extLst>
          </p:cNvPr>
          <p:cNvGrpSpPr/>
          <p:nvPr/>
        </p:nvGrpSpPr>
        <p:grpSpPr>
          <a:xfrm>
            <a:off x="5362399" y="1326436"/>
            <a:ext cx="976022" cy="627305"/>
            <a:chOff x="5164117" y="1103104"/>
            <a:chExt cx="976022" cy="627305"/>
          </a:xfrm>
        </p:grpSpPr>
        <p:pic>
          <p:nvPicPr>
            <p:cNvPr id="1066" name="Picture 16" descr="Visual Studio - 나무위키">
              <a:extLst>
                <a:ext uri="{FF2B5EF4-FFF2-40B4-BE49-F238E27FC236}">
                  <a16:creationId xmlns:a16="http://schemas.microsoft.com/office/drawing/2014/main" id="{4F4AEB34-22FD-DB9C-8F24-2833BE1E043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1">
              <a:extLst>
                <a:ext uri="{BEBA8EAE-BF5A-486C-A8C5-ECC9F3942E4B}">
                  <a14:imgProps xmlns:a14="http://schemas.microsoft.com/office/drawing/2010/main">
                    <a14:imgLayer r:embed="rId32">
                      <a14:imgEffect>
                        <a14:backgroundRemoval t="7254" b="92228" l="6218" r="92746">
                          <a14:foregroundMark x1="11399" y1="48187" x2="11399" y2="48187"/>
                          <a14:foregroundMark x1="6218" y1="43523" x2="6218" y2="43523"/>
                          <a14:foregroundMark x1="67358" y1="93264" x2="67358" y2="93264"/>
                          <a14:foregroundMark x1="68912" y1="9326" x2="68912" y2="9326"/>
                          <a14:foregroundMark x1="86528" y1="33161" x2="86528" y2="33161"/>
                          <a14:foregroundMark x1="86010" y1="58549" x2="86010" y2="58549"/>
                          <a14:foregroundMark x1="82902" y1="34197" x2="85492" y2="64249"/>
                          <a14:foregroundMark x1="77202" y1="18653" x2="90155" y2="36269"/>
                          <a14:foregroundMark x1="93264" y1="31088" x2="93264" y2="31088"/>
                          <a14:foregroundMark x1="67876" y1="7254" x2="67876" y2="725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54253" y="1103104"/>
              <a:ext cx="435506" cy="4355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8" name="TextBox 1067">
              <a:extLst>
                <a:ext uri="{FF2B5EF4-FFF2-40B4-BE49-F238E27FC236}">
                  <a16:creationId xmlns:a16="http://schemas.microsoft.com/office/drawing/2014/main" id="{5D628F5D-F27C-5180-27C0-E321625785A9}"/>
                </a:ext>
              </a:extLst>
            </p:cNvPr>
            <p:cNvSpPr txBox="1"/>
            <p:nvPr/>
          </p:nvSpPr>
          <p:spPr>
            <a:xfrm>
              <a:off x="5164117" y="1484188"/>
              <a:ext cx="976022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1000" dirty="0"/>
                <a:t>Visual Studio</a:t>
              </a:r>
              <a:endParaRPr lang="ko-KR" altLang="en-US" sz="1000" dirty="0"/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389F8A5E-2032-46EB-D920-D6AC7BFA0BD1}"/>
              </a:ext>
            </a:extLst>
          </p:cNvPr>
          <p:cNvGrpSpPr/>
          <p:nvPr/>
        </p:nvGrpSpPr>
        <p:grpSpPr>
          <a:xfrm>
            <a:off x="2810232" y="1286849"/>
            <a:ext cx="608427" cy="681174"/>
            <a:chOff x="3522103" y="1067030"/>
            <a:chExt cx="608427" cy="681174"/>
          </a:xfrm>
        </p:grpSpPr>
        <p:pic>
          <p:nvPicPr>
            <p:cNvPr id="1069" name="Picture 18" descr="Microsoft Excel (PC 또는 Mac) 구입 | Excel 단독 또는 Microsoft 365 포함 비용">
              <a:extLst>
                <a:ext uri="{FF2B5EF4-FFF2-40B4-BE49-F238E27FC236}">
                  <a16:creationId xmlns:a16="http://schemas.microsoft.com/office/drawing/2014/main" id="{C7D664D6-0500-72C7-0A9B-661121F69ED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3">
              <a:extLst>
                <a:ext uri="{BEBA8EAE-BF5A-486C-A8C5-ECC9F3942E4B}">
                  <a14:imgProps xmlns:a14="http://schemas.microsoft.com/office/drawing/2010/main">
                    <a14:imgLayer r:embed="rId3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9404" y="1067030"/>
              <a:ext cx="533827" cy="5338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1" name="TextBox 1070">
              <a:extLst>
                <a:ext uri="{FF2B5EF4-FFF2-40B4-BE49-F238E27FC236}">
                  <a16:creationId xmlns:a16="http://schemas.microsoft.com/office/drawing/2014/main" id="{EAFA1E71-0DE1-72D7-8074-B95BDDE99F26}"/>
                </a:ext>
              </a:extLst>
            </p:cNvPr>
            <p:cNvSpPr txBox="1"/>
            <p:nvPr/>
          </p:nvSpPr>
          <p:spPr>
            <a:xfrm>
              <a:off x="3522103" y="1501983"/>
              <a:ext cx="608427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000" dirty="0"/>
                <a:t>excel </a:t>
              </a:r>
              <a:endParaRPr lang="ko-KR" altLang="en-US" sz="1000" dirty="0"/>
            </a:p>
          </p:txBody>
        </p:sp>
      </p:grp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D296493B-0DAA-1054-034D-8EA10D72D448}"/>
              </a:ext>
            </a:extLst>
          </p:cNvPr>
          <p:cNvSpPr/>
          <p:nvPr/>
        </p:nvSpPr>
        <p:spPr>
          <a:xfrm>
            <a:off x="599976" y="5341685"/>
            <a:ext cx="1876101" cy="1447813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134346D0-C3CE-D53F-CDBC-DA09AB103329}"/>
              </a:ext>
            </a:extLst>
          </p:cNvPr>
          <p:cNvSpPr/>
          <p:nvPr/>
        </p:nvSpPr>
        <p:spPr>
          <a:xfrm>
            <a:off x="2523197" y="5341685"/>
            <a:ext cx="1876101" cy="1447813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사각형: 둥근 모서리 32">
            <a:extLst>
              <a:ext uri="{FF2B5EF4-FFF2-40B4-BE49-F238E27FC236}">
                <a16:creationId xmlns:a16="http://schemas.microsoft.com/office/drawing/2014/main" id="{5145983B-EB9C-4937-7247-F4C21F130870}"/>
              </a:ext>
            </a:extLst>
          </p:cNvPr>
          <p:cNvSpPr/>
          <p:nvPr/>
        </p:nvSpPr>
        <p:spPr>
          <a:xfrm>
            <a:off x="4447847" y="5341685"/>
            <a:ext cx="1876101" cy="1447813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735765DD-5B47-893C-15AB-27784490ECB6}"/>
              </a:ext>
            </a:extLst>
          </p:cNvPr>
          <p:cNvSpPr/>
          <p:nvPr/>
        </p:nvSpPr>
        <p:spPr>
          <a:xfrm>
            <a:off x="6371068" y="5341685"/>
            <a:ext cx="1876101" cy="1447813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2A73B75-A849-FDA0-A135-D45752D93106}"/>
              </a:ext>
            </a:extLst>
          </p:cNvPr>
          <p:cNvSpPr/>
          <p:nvPr/>
        </p:nvSpPr>
        <p:spPr>
          <a:xfrm>
            <a:off x="8298542" y="5341685"/>
            <a:ext cx="1876101" cy="1447813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사각형: 둥근 모서리 47">
            <a:extLst>
              <a:ext uri="{FF2B5EF4-FFF2-40B4-BE49-F238E27FC236}">
                <a16:creationId xmlns:a16="http://schemas.microsoft.com/office/drawing/2014/main" id="{D6809B22-FC51-846B-48D0-F4B1B4D80096}"/>
              </a:ext>
            </a:extLst>
          </p:cNvPr>
          <p:cNvSpPr/>
          <p:nvPr/>
        </p:nvSpPr>
        <p:spPr>
          <a:xfrm>
            <a:off x="10221763" y="5341685"/>
            <a:ext cx="1876101" cy="1447813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사각형: 둥근 모서리 48">
            <a:extLst>
              <a:ext uri="{FF2B5EF4-FFF2-40B4-BE49-F238E27FC236}">
                <a16:creationId xmlns:a16="http://schemas.microsoft.com/office/drawing/2014/main" id="{9D068EC4-44B6-42E6-8B4D-A16B3BB006B7}"/>
              </a:ext>
            </a:extLst>
          </p:cNvPr>
          <p:cNvSpPr/>
          <p:nvPr/>
        </p:nvSpPr>
        <p:spPr>
          <a:xfrm>
            <a:off x="609133" y="5393115"/>
            <a:ext cx="11496351" cy="630192"/>
          </a:xfrm>
          <a:prstGeom prst="roundRect">
            <a:avLst>
              <a:gd name="adj" fmla="val 5228"/>
            </a:avLst>
          </a:prstGeom>
          <a:solidFill>
            <a:schemeClr val="accent6">
              <a:lumMod val="20000"/>
              <a:lumOff val="80000"/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0" name="사각형: 둥근 모서리 49">
            <a:extLst>
              <a:ext uri="{FF2B5EF4-FFF2-40B4-BE49-F238E27FC236}">
                <a16:creationId xmlns:a16="http://schemas.microsoft.com/office/drawing/2014/main" id="{B0D17665-0F3C-024E-B45C-7865D164FC3B}"/>
              </a:ext>
            </a:extLst>
          </p:cNvPr>
          <p:cNvSpPr/>
          <p:nvPr/>
        </p:nvSpPr>
        <p:spPr>
          <a:xfrm>
            <a:off x="609133" y="6117015"/>
            <a:ext cx="11496351" cy="630192"/>
          </a:xfrm>
          <a:prstGeom prst="roundRect">
            <a:avLst>
              <a:gd name="adj" fmla="val 5228"/>
            </a:avLst>
          </a:prstGeom>
          <a:solidFill>
            <a:schemeClr val="accent2">
              <a:lumMod val="20000"/>
              <a:lumOff val="80000"/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53" name="그룹 52">
            <a:extLst>
              <a:ext uri="{FF2B5EF4-FFF2-40B4-BE49-F238E27FC236}">
                <a16:creationId xmlns:a16="http://schemas.microsoft.com/office/drawing/2014/main" id="{6B8ECF6F-A771-0FA0-8AD8-3F01CB421680}"/>
              </a:ext>
            </a:extLst>
          </p:cNvPr>
          <p:cNvGrpSpPr/>
          <p:nvPr/>
        </p:nvGrpSpPr>
        <p:grpSpPr>
          <a:xfrm>
            <a:off x="-54229" y="5382985"/>
            <a:ext cx="697627" cy="669191"/>
            <a:chOff x="-54229" y="5276305"/>
            <a:chExt cx="697627" cy="669191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BE60893-6A86-8D65-3569-945E31309947}"/>
                </a:ext>
              </a:extLst>
            </p:cNvPr>
            <p:cNvSpPr txBox="1"/>
            <p:nvPr/>
          </p:nvSpPr>
          <p:spPr>
            <a:xfrm>
              <a:off x="-54229" y="5699275"/>
              <a:ext cx="69762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000"/>
                <a:t>데이터양</a:t>
              </a:r>
              <a:endParaRPr lang="ko-KR" altLang="en-US" sz="1000" dirty="0"/>
            </a:p>
          </p:txBody>
        </p:sp>
        <p:pic>
          <p:nvPicPr>
            <p:cNvPr id="52" name="그림 51">
              <a:extLst>
                <a:ext uri="{FF2B5EF4-FFF2-40B4-BE49-F238E27FC236}">
                  <a16:creationId xmlns:a16="http://schemas.microsoft.com/office/drawing/2014/main" id="{50B9C7D6-4DEE-951F-15A8-DDA00AE358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/>
            <a:stretch>
              <a:fillRect/>
            </a:stretch>
          </p:blipFill>
          <p:spPr>
            <a:xfrm>
              <a:off x="53017" y="5276305"/>
              <a:ext cx="488398" cy="458682"/>
            </a:xfrm>
            <a:prstGeom prst="rect">
              <a:avLst/>
            </a:prstGeom>
          </p:spPr>
        </p:pic>
      </p:grpSp>
      <p:grpSp>
        <p:nvGrpSpPr>
          <p:cNvPr id="56" name="그룹 55">
            <a:extLst>
              <a:ext uri="{FF2B5EF4-FFF2-40B4-BE49-F238E27FC236}">
                <a16:creationId xmlns:a16="http://schemas.microsoft.com/office/drawing/2014/main" id="{54491F86-BB28-7B8A-577A-1EDB1783ED52}"/>
              </a:ext>
            </a:extLst>
          </p:cNvPr>
          <p:cNvGrpSpPr/>
          <p:nvPr/>
        </p:nvGrpSpPr>
        <p:grpSpPr>
          <a:xfrm>
            <a:off x="-76672" y="6139875"/>
            <a:ext cx="742511" cy="737322"/>
            <a:chOff x="-76672" y="6117015"/>
            <a:chExt cx="742511" cy="737322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D3F0639-D98F-D074-E6CB-FA7C12F472E1}"/>
                </a:ext>
              </a:extLst>
            </p:cNvPr>
            <p:cNvSpPr txBox="1"/>
            <p:nvPr/>
          </p:nvSpPr>
          <p:spPr>
            <a:xfrm>
              <a:off x="-76672" y="6608116"/>
              <a:ext cx="74251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000" dirty="0"/>
                <a:t>처리 시간</a:t>
              </a:r>
            </a:p>
          </p:txBody>
        </p:sp>
        <p:pic>
          <p:nvPicPr>
            <p:cNvPr id="55" name="그림 54">
              <a:extLst>
                <a:ext uri="{FF2B5EF4-FFF2-40B4-BE49-F238E27FC236}">
                  <a16:creationId xmlns:a16="http://schemas.microsoft.com/office/drawing/2014/main" id="{0B5519F2-707F-4FB2-A2DB-063BE8B38E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6"/>
            <a:stretch>
              <a:fillRect/>
            </a:stretch>
          </p:blipFill>
          <p:spPr>
            <a:xfrm>
              <a:off x="55139" y="6117015"/>
              <a:ext cx="486276" cy="510519"/>
            </a:xfrm>
            <a:prstGeom prst="rect">
              <a:avLst/>
            </a:prstGeom>
          </p:spPr>
        </p:pic>
      </p:grpSp>
      <p:sp>
        <p:nvSpPr>
          <p:cNvPr id="61" name="TextBox 60">
            <a:extLst>
              <a:ext uri="{FF2B5EF4-FFF2-40B4-BE49-F238E27FC236}">
                <a16:creationId xmlns:a16="http://schemas.microsoft.com/office/drawing/2014/main" id="{CE353B37-255B-AFAE-D7EF-4BC4559BB9FE}"/>
              </a:ext>
            </a:extLst>
          </p:cNvPr>
          <p:cNvSpPr txBox="1"/>
          <p:nvPr/>
        </p:nvSpPr>
        <p:spPr>
          <a:xfrm>
            <a:off x="1158958" y="6335145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 dirty="0"/>
              <a:t>실시간</a:t>
            </a:r>
          </a:p>
        </p:txBody>
      </p:sp>
      <p:sp>
        <p:nvSpPr>
          <p:cNvPr id="1026" name="TextBox 1025">
            <a:extLst>
              <a:ext uri="{FF2B5EF4-FFF2-40B4-BE49-F238E27FC236}">
                <a16:creationId xmlns:a16="http://schemas.microsoft.com/office/drawing/2014/main" id="{26D414D0-D6F4-0DAB-A513-DD1D99EB4CC0}"/>
              </a:ext>
            </a:extLst>
          </p:cNvPr>
          <p:cNvSpPr txBox="1"/>
          <p:nvPr/>
        </p:nvSpPr>
        <p:spPr>
          <a:xfrm>
            <a:off x="3240110" y="6335145"/>
            <a:ext cx="4283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/>
              <a:t>3</a:t>
            </a:r>
            <a:r>
              <a:rPr lang="ko-KR" altLang="en-US" sz="1200" b="1" dirty="0"/>
              <a:t>분</a:t>
            </a:r>
          </a:p>
        </p:txBody>
      </p:sp>
      <p:sp>
        <p:nvSpPr>
          <p:cNvPr id="1028" name="TextBox 1027">
            <a:extLst>
              <a:ext uri="{FF2B5EF4-FFF2-40B4-BE49-F238E27FC236}">
                <a16:creationId xmlns:a16="http://schemas.microsoft.com/office/drawing/2014/main" id="{91CEC98B-879D-0E54-76BD-AEFEBCFDCEDA}"/>
              </a:ext>
            </a:extLst>
          </p:cNvPr>
          <p:cNvSpPr txBox="1"/>
          <p:nvPr/>
        </p:nvSpPr>
        <p:spPr>
          <a:xfrm>
            <a:off x="5161936" y="6332831"/>
            <a:ext cx="5774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/>
              <a:t>4</a:t>
            </a:r>
            <a:r>
              <a:rPr lang="ko-KR" altLang="en-US" sz="1200" b="1" dirty="0"/>
              <a:t>시간</a:t>
            </a:r>
          </a:p>
        </p:txBody>
      </p:sp>
      <p:sp>
        <p:nvSpPr>
          <p:cNvPr id="1030" name="TextBox 1029">
            <a:extLst>
              <a:ext uri="{FF2B5EF4-FFF2-40B4-BE49-F238E27FC236}">
                <a16:creationId xmlns:a16="http://schemas.microsoft.com/office/drawing/2014/main" id="{4A2FAA19-93C7-7BB6-F314-6C00DD3B25F4}"/>
              </a:ext>
            </a:extLst>
          </p:cNvPr>
          <p:cNvSpPr txBox="1"/>
          <p:nvPr/>
        </p:nvSpPr>
        <p:spPr>
          <a:xfrm>
            <a:off x="7038037" y="6336358"/>
            <a:ext cx="5774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2</a:t>
            </a:r>
            <a:r>
              <a:rPr lang="ko-KR" altLang="en-US" sz="1200" b="1" dirty="0"/>
              <a:t>시간</a:t>
            </a:r>
          </a:p>
        </p:txBody>
      </p:sp>
      <p:sp>
        <p:nvSpPr>
          <p:cNvPr id="1044" name="TextBox 1043">
            <a:extLst>
              <a:ext uri="{FF2B5EF4-FFF2-40B4-BE49-F238E27FC236}">
                <a16:creationId xmlns:a16="http://schemas.microsoft.com/office/drawing/2014/main" id="{7BDB007B-C4CE-9AC4-FB5B-E0F2ED343D76}"/>
              </a:ext>
            </a:extLst>
          </p:cNvPr>
          <p:cNvSpPr txBox="1"/>
          <p:nvPr/>
        </p:nvSpPr>
        <p:spPr>
          <a:xfrm>
            <a:off x="8995431" y="6332830"/>
            <a:ext cx="4283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3</a:t>
            </a:r>
            <a:r>
              <a:rPr lang="ko-KR" altLang="en-US" sz="1200" b="1" dirty="0"/>
              <a:t>일</a:t>
            </a:r>
          </a:p>
        </p:txBody>
      </p:sp>
      <p:sp>
        <p:nvSpPr>
          <p:cNvPr id="1045" name="TextBox 1044">
            <a:extLst>
              <a:ext uri="{FF2B5EF4-FFF2-40B4-BE49-F238E27FC236}">
                <a16:creationId xmlns:a16="http://schemas.microsoft.com/office/drawing/2014/main" id="{CB0A4424-9C4E-58BE-74B8-8A2A5DACB3FF}"/>
              </a:ext>
            </a:extLst>
          </p:cNvPr>
          <p:cNvSpPr txBox="1"/>
          <p:nvPr/>
        </p:nvSpPr>
        <p:spPr>
          <a:xfrm>
            <a:off x="10906788" y="6332830"/>
            <a:ext cx="5774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3</a:t>
            </a:r>
            <a:r>
              <a:rPr lang="ko-KR" altLang="en-US" sz="1200" b="1" dirty="0"/>
              <a:t>시간</a:t>
            </a:r>
          </a:p>
        </p:txBody>
      </p:sp>
      <p:grpSp>
        <p:nvGrpSpPr>
          <p:cNvPr id="1047" name="그룹 1046">
            <a:extLst>
              <a:ext uri="{FF2B5EF4-FFF2-40B4-BE49-F238E27FC236}">
                <a16:creationId xmlns:a16="http://schemas.microsoft.com/office/drawing/2014/main" id="{A562D0BD-CEE0-484E-6FB5-5D80C08599F7}"/>
              </a:ext>
            </a:extLst>
          </p:cNvPr>
          <p:cNvGrpSpPr/>
          <p:nvPr/>
        </p:nvGrpSpPr>
        <p:grpSpPr>
          <a:xfrm>
            <a:off x="4568781" y="1361584"/>
            <a:ext cx="661688" cy="584382"/>
            <a:chOff x="5185306" y="1762598"/>
            <a:chExt cx="739596" cy="653187"/>
          </a:xfrm>
        </p:grpSpPr>
        <p:sp>
          <p:nvSpPr>
            <p:cNvPr id="1048" name="TextBox 1047">
              <a:extLst>
                <a:ext uri="{FF2B5EF4-FFF2-40B4-BE49-F238E27FC236}">
                  <a16:creationId xmlns:a16="http://schemas.microsoft.com/office/drawing/2014/main" id="{3E7DE752-4A24-A593-A546-926C51137632}"/>
                </a:ext>
              </a:extLst>
            </p:cNvPr>
            <p:cNvSpPr txBox="1"/>
            <p:nvPr/>
          </p:nvSpPr>
          <p:spPr>
            <a:xfrm>
              <a:off x="5185306" y="2158634"/>
              <a:ext cx="739596" cy="2571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895" dirty="0"/>
                <a:t>MATLAB</a:t>
              </a:r>
              <a:endParaRPr lang="ko-KR" altLang="en-US" sz="895" dirty="0"/>
            </a:p>
          </p:txBody>
        </p:sp>
        <p:pic>
          <p:nvPicPr>
            <p:cNvPr id="1049" name="Picture 2">
              <a:extLst>
                <a:ext uri="{FF2B5EF4-FFF2-40B4-BE49-F238E27FC236}">
                  <a16:creationId xmlns:a16="http://schemas.microsoft.com/office/drawing/2014/main" id="{6CEF69BE-DE89-AA1A-1A41-1BDE63F0F23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2715" y="1762598"/>
              <a:ext cx="453057" cy="4057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55" name="TextBox 1054">
            <a:extLst>
              <a:ext uri="{FF2B5EF4-FFF2-40B4-BE49-F238E27FC236}">
                <a16:creationId xmlns:a16="http://schemas.microsoft.com/office/drawing/2014/main" id="{7D39B3F5-E2F0-62AD-052D-36EEC7A4C7BC}"/>
              </a:ext>
            </a:extLst>
          </p:cNvPr>
          <p:cNvSpPr txBox="1"/>
          <p:nvPr/>
        </p:nvSpPr>
        <p:spPr>
          <a:xfrm>
            <a:off x="6335702" y="1095469"/>
            <a:ext cx="6880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/>
              <a:t>활용 툴 </a:t>
            </a:r>
            <a:r>
              <a:rPr lang="en-US" altLang="ko-KR" sz="1000" dirty="0"/>
              <a:t>:</a:t>
            </a:r>
            <a:endParaRPr lang="ko-KR" altLang="en-US" sz="1000" dirty="0"/>
          </a:p>
        </p:txBody>
      </p:sp>
      <p:grpSp>
        <p:nvGrpSpPr>
          <p:cNvPr id="1058" name="그룹 1057">
            <a:extLst>
              <a:ext uri="{FF2B5EF4-FFF2-40B4-BE49-F238E27FC236}">
                <a16:creationId xmlns:a16="http://schemas.microsoft.com/office/drawing/2014/main" id="{B16BCCDB-A7DC-F8ED-62E9-C0AC10AFABA7}"/>
              </a:ext>
            </a:extLst>
          </p:cNvPr>
          <p:cNvGrpSpPr/>
          <p:nvPr/>
        </p:nvGrpSpPr>
        <p:grpSpPr>
          <a:xfrm>
            <a:off x="7233797" y="1334063"/>
            <a:ext cx="976022" cy="627305"/>
            <a:chOff x="5108515" y="1103104"/>
            <a:chExt cx="976022" cy="627305"/>
          </a:xfrm>
        </p:grpSpPr>
        <p:pic>
          <p:nvPicPr>
            <p:cNvPr id="1067" name="Picture 16" descr="Visual Studio - 나무위키">
              <a:extLst>
                <a:ext uri="{FF2B5EF4-FFF2-40B4-BE49-F238E27FC236}">
                  <a16:creationId xmlns:a16="http://schemas.microsoft.com/office/drawing/2014/main" id="{35687801-1A24-808F-CFDF-861FB42911D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1">
              <a:extLst>
                <a:ext uri="{BEBA8EAE-BF5A-486C-A8C5-ECC9F3942E4B}">
                  <a14:imgProps xmlns:a14="http://schemas.microsoft.com/office/drawing/2010/main">
                    <a14:imgLayer r:embed="rId32">
                      <a14:imgEffect>
                        <a14:backgroundRemoval t="7254" b="92228" l="6218" r="92746">
                          <a14:foregroundMark x1="11399" y1="48187" x2="11399" y2="48187"/>
                          <a14:foregroundMark x1="6218" y1="43523" x2="6218" y2="43523"/>
                          <a14:foregroundMark x1="67358" y1="93264" x2="67358" y2="93264"/>
                          <a14:foregroundMark x1="68912" y1="9326" x2="68912" y2="9326"/>
                          <a14:foregroundMark x1="86528" y1="33161" x2="86528" y2="33161"/>
                          <a14:foregroundMark x1="86010" y1="58549" x2="86010" y2="58549"/>
                          <a14:foregroundMark x1="82902" y1="34197" x2="85492" y2="64249"/>
                          <a14:foregroundMark x1="77202" y1="18653" x2="90155" y2="36269"/>
                          <a14:foregroundMark x1="93264" y1="31088" x2="93264" y2="31088"/>
                          <a14:foregroundMark x1="67876" y1="7254" x2="67876" y2="725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54253" y="1103104"/>
              <a:ext cx="435506" cy="4355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0" name="TextBox 1069">
              <a:extLst>
                <a:ext uri="{FF2B5EF4-FFF2-40B4-BE49-F238E27FC236}">
                  <a16:creationId xmlns:a16="http://schemas.microsoft.com/office/drawing/2014/main" id="{1752A0FC-14CA-98AE-CF9D-03DEA1705A81}"/>
                </a:ext>
              </a:extLst>
            </p:cNvPr>
            <p:cNvSpPr txBox="1"/>
            <p:nvPr/>
          </p:nvSpPr>
          <p:spPr>
            <a:xfrm>
              <a:off x="5108515" y="1484188"/>
              <a:ext cx="976022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1000" dirty="0"/>
                <a:t>Visual Studio</a:t>
              </a:r>
              <a:endParaRPr lang="ko-KR" altLang="en-US" sz="1000" dirty="0"/>
            </a:p>
          </p:txBody>
        </p:sp>
      </p:grpSp>
      <p:grpSp>
        <p:nvGrpSpPr>
          <p:cNvPr id="1072" name="그룹 1071">
            <a:extLst>
              <a:ext uri="{FF2B5EF4-FFF2-40B4-BE49-F238E27FC236}">
                <a16:creationId xmlns:a16="http://schemas.microsoft.com/office/drawing/2014/main" id="{C00E5E7D-1E59-27AE-024C-943C4E5F059C}"/>
              </a:ext>
            </a:extLst>
          </p:cNvPr>
          <p:cNvGrpSpPr/>
          <p:nvPr/>
        </p:nvGrpSpPr>
        <p:grpSpPr>
          <a:xfrm>
            <a:off x="6495781" y="1369211"/>
            <a:ext cx="661688" cy="584382"/>
            <a:chOff x="5185306" y="1762598"/>
            <a:chExt cx="739596" cy="653187"/>
          </a:xfrm>
        </p:grpSpPr>
        <p:sp>
          <p:nvSpPr>
            <p:cNvPr id="1073" name="TextBox 1072">
              <a:extLst>
                <a:ext uri="{FF2B5EF4-FFF2-40B4-BE49-F238E27FC236}">
                  <a16:creationId xmlns:a16="http://schemas.microsoft.com/office/drawing/2014/main" id="{A07FCC0C-4F40-DF29-A2F1-DA567F310B06}"/>
                </a:ext>
              </a:extLst>
            </p:cNvPr>
            <p:cNvSpPr txBox="1"/>
            <p:nvPr/>
          </p:nvSpPr>
          <p:spPr>
            <a:xfrm>
              <a:off x="5185306" y="2158634"/>
              <a:ext cx="739596" cy="2571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895" dirty="0"/>
                <a:t>MATLAB</a:t>
              </a:r>
              <a:endParaRPr lang="ko-KR" altLang="en-US" sz="895" dirty="0"/>
            </a:p>
          </p:txBody>
        </p:sp>
        <p:pic>
          <p:nvPicPr>
            <p:cNvPr id="1074" name="Picture 2">
              <a:extLst>
                <a:ext uri="{FF2B5EF4-FFF2-40B4-BE49-F238E27FC236}">
                  <a16:creationId xmlns:a16="http://schemas.microsoft.com/office/drawing/2014/main" id="{403BDB7F-D995-9F12-E788-8A4586E8C2D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2715" y="1762598"/>
              <a:ext cx="453057" cy="4057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75" name="TextBox 1074">
            <a:extLst>
              <a:ext uri="{FF2B5EF4-FFF2-40B4-BE49-F238E27FC236}">
                <a16:creationId xmlns:a16="http://schemas.microsoft.com/office/drawing/2014/main" id="{58AC3382-BCA2-C3B9-4613-F3462D766FB1}"/>
              </a:ext>
            </a:extLst>
          </p:cNvPr>
          <p:cNvSpPr txBox="1"/>
          <p:nvPr/>
        </p:nvSpPr>
        <p:spPr>
          <a:xfrm>
            <a:off x="613946" y="5679244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Output: </a:t>
            </a:r>
            <a:endParaRPr lang="ko-KR" altLang="en-US" sz="1200" b="1" dirty="0"/>
          </a:p>
        </p:txBody>
      </p:sp>
      <p:sp>
        <p:nvSpPr>
          <p:cNvPr id="1076" name="TextBox 1075">
            <a:extLst>
              <a:ext uri="{FF2B5EF4-FFF2-40B4-BE49-F238E27FC236}">
                <a16:creationId xmlns:a16="http://schemas.microsoft.com/office/drawing/2014/main" id="{FBF7B544-747B-1A1A-F89B-5A4F36B39383}"/>
              </a:ext>
            </a:extLst>
          </p:cNvPr>
          <p:cNvSpPr txBox="1"/>
          <p:nvPr/>
        </p:nvSpPr>
        <p:spPr>
          <a:xfrm>
            <a:off x="662028" y="2219784"/>
            <a:ext cx="77136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/>
              <a:t>개발업체</a:t>
            </a:r>
            <a:r>
              <a:rPr lang="en-US" altLang="ko-KR" sz="1000" dirty="0"/>
              <a:t>: </a:t>
            </a:r>
          </a:p>
        </p:txBody>
      </p:sp>
      <p:pic>
        <p:nvPicPr>
          <p:cNvPr id="1077" name="Picture 2" descr="한국로봇산업진흥원, 스마트 제조 로봇 283대 보급 - 이투데이">
            <a:extLst>
              <a:ext uri="{FF2B5EF4-FFF2-40B4-BE49-F238E27FC236}">
                <a16:creationId xmlns:a16="http://schemas.microsoft.com/office/drawing/2014/main" id="{5B94A62E-C9B0-618E-B428-23C3DCDB43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8">
            <a:extLst>
              <a:ext uri="{BEBA8EAE-BF5A-486C-A8C5-ECC9F3942E4B}">
                <a14:imgProps xmlns:a14="http://schemas.microsoft.com/office/drawing/2010/main">
                  <a14:imgLayer r:embed="rId39">
                    <a14:imgEffect>
                      <a14:backgroundRemoval t="0" b="90000" l="1880" r="97744">
                        <a14:foregroundMark x1="33083" y1="6316" x2="33083" y2="6316"/>
                        <a14:foregroundMark x1="29323" y1="5789" x2="29323" y2="5789"/>
                        <a14:foregroundMark x1="33083" y1="526" x2="33083" y2="526"/>
                        <a14:foregroundMark x1="5639" y1="78947" x2="5639" y2="78947"/>
                        <a14:foregroundMark x1="14662" y1="72632" x2="14662" y2="72632"/>
                        <a14:foregroundMark x1="29699" y1="72105" x2="29699" y2="72105"/>
                        <a14:foregroundMark x1="35714" y1="74211" x2="35714" y2="74211"/>
                        <a14:foregroundMark x1="47368" y1="75789" x2="47368" y2="75789"/>
                        <a14:foregroundMark x1="57519" y1="77895" x2="57519" y2="77895"/>
                        <a14:foregroundMark x1="70677" y1="77368" x2="70677" y2="77368"/>
                        <a14:foregroundMark x1="82707" y1="73158" x2="82707" y2="73158"/>
                        <a14:foregroundMark x1="92481" y1="73158" x2="92481" y2="73158"/>
                        <a14:foregroundMark x1="98496" y1="84211" x2="98496" y2="84211"/>
                        <a14:foregroundMark x1="91729" y1="81053" x2="91729" y2="81053"/>
                        <a14:foregroundMark x1="93609" y1="81579" x2="93609" y2="81579"/>
                        <a14:foregroundMark x1="84211" y1="81579" x2="84211" y2="81579"/>
                        <a14:foregroundMark x1="86090" y1="87368" x2="86090" y2="87368"/>
                        <a14:foregroundMark x1="81955" y1="89474" x2="81955" y2="89474"/>
                        <a14:foregroundMark x1="65038" y1="84211" x2="65038" y2="84211"/>
                        <a14:foregroundMark x1="58271" y1="89474" x2="58271" y2="89474"/>
                        <a14:foregroundMark x1="71053" y1="74211" x2="71053" y2="74211"/>
                        <a14:foregroundMark x1="69549" y1="89474" x2="69549" y2="89474"/>
                        <a14:foregroundMark x1="76316" y1="79474" x2="76316" y2="79474"/>
                        <a14:foregroundMark x1="64662" y1="76316" x2="64662" y2="76316"/>
                        <a14:foregroundMark x1="48120" y1="72632" x2="48120" y2="72632"/>
                        <a14:foregroundMark x1="53383" y1="77368" x2="53383" y2="77368"/>
                        <a14:foregroundMark x1="47368" y1="88947" x2="47368" y2="88947"/>
                        <a14:foregroundMark x1="38722" y1="81579" x2="38722" y2="81579"/>
                        <a14:foregroundMark x1="36842" y1="87895" x2="36842" y2="87895"/>
                        <a14:foregroundMark x1="39098" y1="84737" x2="39098" y2="84737"/>
                        <a14:foregroundMark x1="24436" y1="77895" x2="24436" y2="77895"/>
                        <a14:foregroundMark x1="27444" y1="83158" x2="27444" y2="83158"/>
                        <a14:foregroundMark x1="27444" y1="86842" x2="27444" y2="86842"/>
                        <a14:foregroundMark x1="15789" y1="79474" x2="15789" y2="79474"/>
                        <a14:foregroundMark x1="16165" y1="83158" x2="16165" y2="83158"/>
                        <a14:foregroundMark x1="3383" y1="74211" x2="3383" y2="74211"/>
                        <a14:foregroundMark x1="8271" y1="78421" x2="8271" y2="78421"/>
                        <a14:foregroundMark x1="1880" y1="89474" x2="1880" y2="89474"/>
                        <a14:foregroundMark x1="28947" y1="72632" x2="28947" y2="72632"/>
                        <a14:foregroundMark x1="29323" y1="72105" x2="29323" y2="72105"/>
                        <a14:foregroundMark x1="44737" y1="33684" x2="44737" y2="33684"/>
                        <a14:foregroundMark x1="61278" y1="53158" x2="61278" y2="53158"/>
                        <a14:foregroundMark x1="53759" y1="11579" x2="53759" y2="11579"/>
                        <a14:foregroundMark x1="93985" y1="78421" x2="93985" y2="78421"/>
                        <a14:foregroundMark x1="92481" y1="89474" x2="92481" y2="89474"/>
                        <a14:foregroundMark x1="57143" y1="33158" x2="57143" y2="33158"/>
                        <a14:backgroundMark x1="29699" y1="70526" x2="29699" y2="70526"/>
                        <a14:backgroundMark x1="29323" y1="71053" x2="29323" y2="71053"/>
                        <a14:backgroundMark x1="29699" y1="71053" x2="29699" y2="71053"/>
                        <a14:backgroundMark x1="71053" y1="78421" x2="71053" y2="78421"/>
                        <a14:backgroundMark x1="84211" y1="87895" x2="84211" y2="87895"/>
                        <a14:backgroundMark x1="84962" y1="87368" x2="84962" y2="87368"/>
                        <a14:backgroundMark x1="45489" y1="21053" x2="45489" y2="21053"/>
                        <a14:backgroundMark x1="50752" y1="32632" x2="50752" y2="32632"/>
                        <a14:backgroundMark x1="54887" y1="33684" x2="54887" y2="33684"/>
                        <a14:backgroundMark x1="59023" y1="32105" x2="59023" y2="32105"/>
                        <a14:backgroundMark x1="58647" y1="37368" x2="58647" y2="37368"/>
                        <a14:backgroundMark x1="93985" y1="75789" x2="93985" y2="7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1519" y="2387919"/>
            <a:ext cx="800131" cy="571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9" name="TextBox 1078">
            <a:extLst>
              <a:ext uri="{FF2B5EF4-FFF2-40B4-BE49-F238E27FC236}">
                <a16:creationId xmlns:a16="http://schemas.microsoft.com/office/drawing/2014/main" id="{0C126E78-E655-0E91-86B1-A0EFDF021F29}"/>
              </a:ext>
            </a:extLst>
          </p:cNvPr>
          <p:cNvSpPr txBox="1"/>
          <p:nvPr/>
        </p:nvSpPr>
        <p:spPr>
          <a:xfrm>
            <a:off x="2604998" y="2266346"/>
            <a:ext cx="77136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/>
              <a:t>개발업체</a:t>
            </a:r>
            <a:r>
              <a:rPr lang="en-US" altLang="ko-KR" sz="1000" dirty="0"/>
              <a:t>: </a:t>
            </a:r>
          </a:p>
        </p:txBody>
      </p:sp>
      <p:pic>
        <p:nvPicPr>
          <p:cNvPr id="1080" name="Picture 2" descr="한국로봇산업진흥원, 스마트 제조 로봇 283대 보급 - 이투데이">
            <a:extLst>
              <a:ext uri="{FF2B5EF4-FFF2-40B4-BE49-F238E27FC236}">
                <a16:creationId xmlns:a16="http://schemas.microsoft.com/office/drawing/2014/main" id="{110C3428-9CEC-57B5-7CA2-CC45DFC18D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8">
            <a:extLst>
              <a:ext uri="{BEBA8EAE-BF5A-486C-A8C5-ECC9F3942E4B}">
                <a14:imgProps xmlns:a14="http://schemas.microsoft.com/office/drawing/2010/main">
                  <a14:imgLayer r:embed="rId39">
                    <a14:imgEffect>
                      <a14:backgroundRemoval t="0" b="90000" l="1880" r="97744">
                        <a14:foregroundMark x1="33083" y1="6316" x2="33083" y2="6316"/>
                        <a14:foregroundMark x1="29323" y1="5789" x2="29323" y2="5789"/>
                        <a14:foregroundMark x1="33083" y1="526" x2="33083" y2="526"/>
                        <a14:foregroundMark x1="5639" y1="78947" x2="5639" y2="78947"/>
                        <a14:foregroundMark x1="14662" y1="72632" x2="14662" y2="72632"/>
                        <a14:foregroundMark x1="29699" y1="72105" x2="29699" y2="72105"/>
                        <a14:foregroundMark x1="35714" y1="74211" x2="35714" y2="74211"/>
                        <a14:foregroundMark x1="47368" y1="75789" x2="47368" y2="75789"/>
                        <a14:foregroundMark x1="57519" y1="77895" x2="57519" y2="77895"/>
                        <a14:foregroundMark x1="70677" y1="77368" x2="70677" y2="77368"/>
                        <a14:foregroundMark x1="82707" y1="73158" x2="82707" y2="73158"/>
                        <a14:foregroundMark x1="92481" y1="73158" x2="92481" y2="73158"/>
                        <a14:foregroundMark x1="98496" y1="84211" x2="98496" y2="84211"/>
                        <a14:foregroundMark x1="91729" y1="81053" x2="91729" y2="81053"/>
                        <a14:foregroundMark x1="93609" y1="81579" x2="93609" y2="81579"/>
                        <a14:foregroundMark x1="84211" y1="81579" x2="84211" y2="81579"/>
                        <a14:foregroundMark x1="86090" y1="87368" x2="86090" y2="87368"/>
                        <a14:foregroundMark x1="81955" y1="89474" x2="81955" y2="89474"/>
                        <a14:foregroundMark x1="65038" y1="84211" x2="65038" y2="84211"/>
                        <a14:foregroundMark x1="58271" y1="89474" x2="58271" y2="89474"/>
                        <a14:foregroundMark x1="71053" y1="74211" x2="71053" y2="74211"/>
                        <a14:foregroundMark x1="69549" y1="89474" x2="69549" y2="89474"/>
                        <a14:foregroundMark x1="76316" y1="79474" x2="76316" y2="79474"/>
                        <a14:foregroundMark x1="64662" y1="76316" x2="64662" y2="76316"/>
                        <a14:foregroundMark x1="48120" y1="72632" x2="48120" y2="72632"/>
                        <a14:foregroundMark x1="53383" y1="77368" x2="53383" y2="77368"/>
                        <a14:foregroundMark x1="47368" y1="88947" x2="47368" y2="88947"/>
                        <a14:foregroundMark x1="38722" y1="81579" x2="38722" y2="81579"/>
                        <a14:foregroundMark x1="36842" y1="87895" x2="36842" y2="87895"/>
                        <a14:foregroundMark x1="39098" y1="84737" x2="39098" y2="84737"/>
                        <a14:foregroundMark x1="24436" y1="77895" x2="24436" y2="77895"/>
                        <a14:foregroundMark x1="27444" y1="83158" x2="27444" y2="83158"/>
                        <a14:foregroundMark x1="27444" y1="86842" x2="27444" y2="86842"/>
                        <a14:foregroundMark x1="15789" y1="79474" x2="15789" y2="79474"/>
                        <a14:foregroundMark x1="16165" y1="83158" x2="16165" y2="83158"/>
                        <a14:foregroundMark x1="3383" y1="74211" x2="3383" y2="74211"/>
                        <a14:foregroundMark x1="8271" y1="78421" x2="8271" y2="78421"/>
                        <a14:foregroundMark x1="1880" y1="89474" x2="1880" y2="89474"/>
                        <a14:foregroundMark x1="28947" y1="72632" x2="28947" y2="72632"/>
                        <a14:foregroundMark x1="29323" y1="72105" x2="29323" y2="72105"/>
                        <a14:foregroundMark x1="44737" y1="33684" x2="44737" y2="33684"/>
                        <a14:foregroundMark x1="61278" y1="53158" x2="61278" y2="53158"/>
                        <a14:foregroundMark x1="53759" y1="11579" x2="53759" y2="11579"/>
                        <a14:foregroundMark x1="93985" y1="78421" x2="93985" y2="78421"/>
                        <a14:foregroundMark x1="92481" y1="89474" x2="92481" y2="89474"/>
                        <a14:foregroundMark x1="57143" y1="33158" x2="57143" y2="33158"/>
                        <a14:backgroundMark x1="29699" y1="70526" x2="29699" y2="70526"/>
                        <a14:backgroundMark x1="29323" y1="71053" x2="29323" y2="71053"/>
                        <a14:backgroundMark x1="29699" y1="71053" x2="29699" y2="71053"/>
                        <a14:backgroundMark x1="71053" y1="78421" x2="71053" y2="78421"/>
                        <a14:backgroundMark x1="84211" y1="87895" x2="84211" y2="87895"/>
                        <a14:backgroundMark x1="84962" y1="87368" x2="84962" y2="87368"/>
                        <a14:backgroundMark x1="45489" y1="21053" x2="45489" y2="21053"/>
                        <a14:backgroundMark x1="50752" y1="32632" x2="50752" y2="32632"/>
                        <a14:backgroundMark x1="54887" y1="33684" x2="54887" y2="33684"/>
                        <a14:backgroundMark x1="59023" y1="32105" x2="59023" y2="32105"/>
                        <a14:backgroundMark x1="58647" y1="37368" x2="58647" y2="37368"/>
                        <a14:backgroundMark x1="93985" y1="75789" x2="93985" y2="7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489" y="2434481"/>
            <a:ext cx="800131" cy="571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1" name="TextBox 1080">
            <a:extLst>
              <a:ext uri="{FF2B5EF4-FFF2-40B4-BE49-F238E27FC236}">
                <a16:creationId xmlns:a16="http://schemas.microsoft.com/office/drawing/2014/main" id="{D05BF315-DAEB-E2AE-A177-03D696DF36F9}"/>
              </a:ext>
            </a:extLst>
          </p:cNvPr>
          <p:cNvSpPr txBox="1"/>
          <p:nvPr/>
        </p:nvSpPr>
        <p:spPr>
          <a:xfrm>
            <a:off x="4558419" y="2245939"/>
            <a:ext cx="77136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/>
              <a:t>개발업체</a:t>
            </a:r>
            <a:r>
              <a:rPr lang="en-US" altLang="ko-KR" sz="1000" dirty="0"/>
              <a:t>: </a:t>
            </a:r>
          </a:p>
        </p:txBody>
      </p:sp>
      <p:pic>
        <p:nvPicPr>
          <p:cNvPr id="1082" name="Picture 2" descr="한국로봇산업진흥원, 스마트 제조 로봇 283대 보급 - 이투데이">
            <a:extLst>
              <a:ext uri="{FF2B5EF4-FFF2-40B4-BE49-F238E27FC236}">
                <a16:creationId xmlns:a16="http://schemas.microsoft.com/office/drawing/2014/main" id="{522B0EB5-22D8-EB8D-CF1D-88835BAF4D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8">
            <a:extLst>
              <a:ext uri="{BEBA8EAE-BF5A-486C-A8C5-ECC9F3942E4B}">
                <a14:imgProps xmlns:a14="http://schemas.microsoft.com/office/drawing/2010/main">
                  <a14:imgLayer r:embed="rId39">
                    <a14:imgEffect>
                      <a14:backgroundRemoval t="0" b="90000" l="1880" r="97744">
                        <a14:foregroundMark x1="33083" y1="6316" x2="33083" y2="6316"/>
                        <a14:foregroundMark x1="29323" y1="5789" x2="29323" y2="5789"/>
                        <a14:foregroundMark x1="33083" y1="526" x2="33083" y2="526"/>
                        <a14:foregroundMark x1="5639" y1="78947" x2="5639" y2="78947"/>
                        <a14:foregroundMark x1="14662" y1="72632" x2="14662" y2="72632"/>
                        <a14:foregroundMark x1="29699" y1="72105" x2="29699" y2="72105"/>
                        <a14:foregroundMark x1="35714" y1="74211" x2="35714" y2="74211"/>
                        <a14:foregroundMark x1="47368" y1="75789" x2="47368" y2="75789"/>
                        <a14:foregroundMark x1="57519" y1="77895" x2="57519" y2="77895"/>
                        <a14:foregroundMark x1="70677" y1="77368" x2="70677" y2="77368"/>
                        <a14:foregroundMark x1="82707" y1="73158" x2="82707" y2="73158"/>
                        <a14:foregroundMark x1="92481" y1="73158" x2="92481" y2="73158"/>
                        <a14:foregroundMark x1="98496" y1="84211" x2="98496" y2="84211"/>
                        <a14:foregroundMark x1="91729" y1="81053" x2="91729" y2="81053"/>
                        <a14:foregroundMark x1="93609" y1="81579" x2="93609" y2="81579"/>
                        <a14:foregroundMark x1="84211" y1="81579" x2="84211" y2="81579"/>
                        <a14:foregroundMark x1="86090" y1="87368" x2="86090" y2="87368"/>
                        <a14:foregroundMark x1="81955" y1="89474" x2="81955" y2="89474"/>
                        <a14:foregroundMark x1="65038" y1="84211" x2="65038" y2="84211"/>
                        <a14:foregroundMark x1="58271" y1="89474" x2="58271" y2="89474"/>
                        <a14:foregroundMark x1="71053" y1="74211" x2="71053" y2="74211"/>
                        <a14:foregroundMark x1="69549" y1="89474" x2="69549" y2="89474"/>
                        <a14:foregroundMark x1="76316" y1="79474" x2="76316" y2="79474"/>
                        <a14:foregroundMark x1="64662" y1="76316" x2="64662" y2="76316"/>
                        <a14:foregroundMark x1="48120" y1="72632" x2="48120" y2="72632"/>
                        <a14:foregroundMark x1="53383" y1="77368" x2="53383" y2="77368"/>
                        <a14:foregroundMark x1="47368" y1="88947" x2="47368" y2="88947"/>
                        <a14:foregroundMark x1="38722" y1="81579" x2="38722" y2="81579"/>
                        <a14:foregroundMark x1="36842" y1="87895" x2="36842" y2="87895"/>
                        <a14:foregroundMark x1="39098" y1="84737" x2="39098" y2="84737"/>
                        <a14:foregroundMark x1="24436" y1="77895" x2="24436" y2="77895"/>
                        <a14:foregroundMark x1="27444" y1="83158" x2="27444" y2="83158"/>
                        <a14:foregroundMark x1="27444" y1="86842" x2="27444" y2="86842"/>
                        <a14:foregroundMark x1="15789" y1="79474" x2="15789" y2="79474"/>
                        <a14:foregroundMark x1="16165" y1="83158" x2="16165" y2="83158"/>
                        <a14:foregroundMark x1="3383" y1="74211" x2="3383" y2="74211"/>
                        <a14:foregroundMark x1="8271" y1="78421" x2="8271" y2="78421"/>
                        <a14:foregroundMark x1="1880" y1="89474" x2="1880" y2="89474"/>
                        <a14:foregroundMark x1="28947" y1="72632" x2="28947" y2="72632"/>
                        <a14:foregroundMark x1="29323" y1="72105" x2="29323" y2="72105"/>
                        <a14:foregroundMark x1="44737" y1="33684" x2="44737" y2="33684"/>
                        <a14:foregroundMark x1="61278" y1="53158" x2="61278" y2="53158"/>
                        <a14:foregroundMark x1="53759" y1="11579" x2="53759" y2="11579"/>
                        <a14:foregroundMark x1="93985" y1="78421" x2="93985" y2="78421"/>
                        <a14:foregroundMark x1="92481" y1="89474" x2="92481" y2="89474"/>
                        <a14:foregroundMark x1="57143" y1="33158" x2="57143" y2="33158"/>
                        <a14:backgroundMark x1="29699" y1="70526" x2="29699" y2="70526"/>
                        <a14:backgroundMark x1="29323" y1="71053" x2="29323" y2="71053"/>
                        <a14:backgroundMark x1="29699" y1="71053" x2="29699" y2="71053"/>
                        <a14:backgroundMark x1="71053" y1="78421" x2="71053" y2="78421"/>
                        <a14:backgroundMark x1="84211" y1="87895" x2="84211" y2="87895"/>
                        <a14:backgroundMark x1="84962" y1="87368" x2="84962" y2="87368"/>
                        <a14:backgroundMark x1="45489" y1="21053" x2="45489" y2="21053"/>
                        <a14:backgroundMark x1="50752" y1="32632" x2="50752" y2="32632"/>
                        <a14:backgroundMark x1="54887" y1="33684" x2="54887" y2="33684"/>
                        <a14:backgroundMark x1="59023" y1="32105" x2="59023" y2="32105"/>
                        <a14:backgroundMark x1="58647" y1="37368" x2="58647" y2="37368"/>
                        <a14:backgroundMark x1="93985" y1="75789" x2="93985" y2="7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7910" y="2414074"/>
            <a:ext cx="800131" cy="571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3" name="TextBox 1082">
            <a:extLst>
              <a:ext uri="{FF2B5EF4-FFF2-40B4-BE49-F238E27FC236}">
                <a16:creationId xmlns:a16="http://schemas.microsoft.com/office/drawing/2014/main" id="{C25DC06C-BDF4-0E20-8844-A370B8937FAD}"/>
              </a:ext>
            </a:extLst>
          </p:cNvPr>
          <p:cNvSpPr txBox="1"/>
          <p:nvPr/>
        </p:nvSpPr>
        <p:spPr>
          <a:xfrm>
            <a:off x="6504839" y="2244170"/>
            <a:ext cx="77136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/>
              <a:t>개발업체</a:t>
            </a:r>
            <a:r>
              <a:rPr lang="en-US" altLang="ko-KR" sz="1000" dirty="0"/>
              <a:t>: </a:t>
            </a:r>
          </a:p>
        </p:txBody>
      </p:sp>
      <p:pic>
        <p:nvPicPr>
          <p:cNvPr id="1084" name="Picture 2" descr="한국로봇산업진흥원, 스마트 제조 로봇 283대 보급 - 이투데이">
            <a:extLst>
              <a:ext uri="{FF2B5EF4-FFF2-40B4-BE49-F238E27FC236}">
                <a16:creationId xmlns:a16="http://schemas.microsoft.com/office/drawing/2014/main" id="{EAAC4517-EB90-1C6D-FAB8-4166367E1F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8">
            <a:extLst>
              <a:ext uri="{BEBA8EAE-BF5A-486C-A8C5-ECC9F3942E4B}">
                <a14:imgProps xmlns:a14="http://schemas.microsoft.com/office/drawing/2010/main">
                  <a14:imgLayer r:embed="rId39">
                    <a14:imgEffect>
                      <a14:backgroundRemoval t="0" b="90000" l="1880" r="97744">
                        <a14:foregroundMark x1="33083" y1="6316" x2="33083" y2="6316"/>
                        <a14:foregroundMark x1="29323" y1="5789" x2="29323" y2="5789"/>
                        <a14:foregroundMark x1="33083" y1="526" x2="33083" y2="526"/>
                        <a14:foregroundMark x1="5639" y1="78947" x2="5639" y2="78947"/>
                        <a14:foregroundMark x1="14662" y1="72632" x2="14662" y2="72632"/>
                        <a14:foregroundMark x1="29699" y1="72105" x2="29699" y2="72105"/>
                        <a14:foregroundMark x1="35714" y1="74211" x2="35714" y2="74211"/>
                        <a14:foregroundMark x1="47368" y1="75789" x2="47368" y2="75789"/>
                        <a14:foregroundMark x1="57519" y1="77895" x2="57519" y2="77895"/>
                        <a14:foregroundMark x1="70677" y1="77368" x2="70677" y2="77368"/>
                        <a14:foregroundMark x1="82707" y1="73158" x2="82707" y2="73158"/>
                        <a14:foregroundMark x1="92481" y1="73158" x2="92481" y2="73158"/>
                        <a14:foregroundMark x1="98496" y1="84211" x2="98496" y2="84211"/>
                        <a14:foregroundMark x1="91729" y1="81053" x2="91729" y2="81053"/>
                        <a14:foregroundMark x1="93609" y1="81579" x2="93609" y2="81579"/>
                        <a14:foregroundMark x1="84211" y1="81579" x2="84211" y2="81579"/>
                        <a14:foregroundMark x1="86090" y1="87368" x2="86090" y2="87368"/>
                        <a14:foregroundMark x1="81955" y1="89474" x2="81955" y2="89474"/>
                        <a14:foregroundMark x1="65038" y1="84211" x2="65038" y2="84211"/>
                        <a14:foregroundMark x1="58271" y1="89474" x2="58271" y2="89474"/>
                        <a14:foregroundMark x1="71053" y1="74211" x2="71053" y2="74211"/>
                        <a14:foregroundMark x1="69549" y1="89474" x2="69549" y2="89474"/>
                        <a14:foregroundMark x1="76316" y1="79474" x2="76316" y2="79474"/>
                        <a14:foregroundMark x1="64662" y1="76316" x2="64662" y2="76316"/>
                        <a14:foregroundMark x1="48120" y1="72632" x2="48120" y2="72632"/>
                        <a14:foregroundMark x1="53383" y1="77368" x2="53383" y2="77368"/>
                        <a14:foregroundMark x1="47368" y1="88947" x2="47368" y2="88947"/>
                        <a14:foregroundMark x1="38722" y1="81579" x2="38722" y2="81579"/>
                        <a14:foregroundMark x1="36842" y1="87895" x2="36842" y2="87895"/>
                        <a14:foregroundMark x1="39098" y1="84737" x2="39098" y2="84737"/>
                        <a14:foregroundMark x1="24436" y1="77895" x2="24436" y2="77895"/>
                        <a14:foregroundMark x1="27444" y1="83158" x2="27444" y2="83158"/>
                        <a14:foregroundMark x1="27444" y1="86842" x2="27444" y2="86842"/>
                        <a14:foregroundMark x1="15789" y1="79474" x2="15789" y2="79474"/>
                        <a14:foregroundMark x1="16165" y1="83158" x2="16165" y2="83158"/>
                        <a14:foregroundMark x1="3383" y1="74211" x2="3383" y2="74211"/>
                        <a14:foregroundMark x1="8271" y1="78421" x2="8271" y2="78421"/>
                        <a14:foregroundMark x1="1880" y1="89474" x2="1880" y2="89474"/>
                        <a14:foregroundMark x1="28947" y1="72632" x2="28947" y2="72632"/>
                        <a14:foregroundMark x1="29323" y1="72105" x2="29323" y2="72105"/>
                        <a14:foregroundMark x1="44737" y1="33684" x2="44737" y2="33684"/>
                        <a14:foregroundMark x1="61278" y1="53158" x2="61278" y2="53158"/>
                        <a14:foregroundMark x1="53759" y1="11579" x2="53759" y2="11579"/>
                        <a14:foregroundMark x1="93985" y1="78421" x2="93985" y2="78421"/>
                        <a14:foregroundMark x1="92481" y1="89474" x2="92481" y2="89474"/>
                        <a14:foregroundMark x1="57143" y1="33158" x2="57143" y2="33158"/>
                        <a14:backgroundMark x1="29699" y1="70526" x2="29699" y2="70526"/>
                        <a14:backgroundMark x1="29323" y1="71053" x2="29323" y2="71053"/>
                        <a14:backgroundMark x1="29699" y1="71053" x2="29699" y2="71053"/>
                        <a14:backgroundMark x1="71053" y1="78421" x2="71053" y2="78421"/>
                        <a14:backgroundMark x1="84211" y1="87895" x2="84211" y2="87895"/>
                        <a14:backgroundMark x1="84962" y1="87368" x2="84962" y2="87368"/>
                        <a14:backgroundMark x1="45489" y1="21053" x2="45489" y2="21053"/>
                        <a14:backgroundMark x1="50752" y1="32632" x2="50752" y2="32632"/>
                        <a14:backgroundMark x1="54887" y1="33684" x2="54887" y2="33684"/>
                        <a14:backgroundMark x1="59023" y1="32105" x2="59023" y2="32105"/>
                        <a14:backgroundMark x1="58647" y1="37368" x2="58647" y2="37368"/>
                        <a14:backgroundMark x1="93985" y1="75789" x2="93985" y2="7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4330" y="2412305"/>
            <a:ext cx="800131" cy="571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5" name="TextBox 1084">
            <a:extLst>
              <a:ext uri="{FF2B5EF4-FFF2-40B4-BE49-F238E27FC236}">
                <a16:creationId xmlns:a16="http://schemas.microsoft.com/office/drawing/2014/main" id="{9F2E010C-0D1F-617D-2282-8E1BA9DA542D}"/>
              </a:ext>
            </a:extLst>
          </p:cNvPr>
          <p:cNvSpPr txBox="1"/>
          <p:nvPr/>
        </p:nvSpPr>
        <p:spPr>
          <a:xfrm>
            <a:off x="8452307" y="2244170"/>
            <a:ext cx="77136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/>
              <a:t>개발업체</a:t>
            </a:r>
            <a:r>
              <a:rPr lang="en-US" altLang="ko-KR" sz="1000" dirty="0"/>
              <a:t>: </a:t>
            </a:r>
          </a:p>
        </p:txBody>
      </p:sp>
      <p:pic>
        <p:nvPicPr>
          <p:cNvPr id="1086" name="Picture 2" descr="한국로봇산업진흥원, 스마트 제조 로봇 283대 보급 - 이투데이">
            <a:extLst>
              <a:ext uri="{FF2B5EF4-FFF2-40B4-BE49-F238E27FC236}">
                <a16:creationId xmlns:a16="http://schemas.microsoft.com/office/drawing/2014/main" id="{FD2B0A3C-7A93-D9D6-BA6D-17F0B26A8E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8">
            <a:extLst>
              <a:ext uri="{BEBA8EAE-BF5A-486C-A8C5-ECC9F3942E4B}">
                <a14:imgProps xmlns:a14="http://schemas.microsoft.com/office/drawing/2010/main">
                  <a14:imgLayer r:embed="rId39">
                    <a14:imgEffect>
                      <a14:backgroundRemoval t="0" b="90000" l="1880" r="97744">
                        <a14:foregroundMark x1="33083" y1="6316" x2="33083" y2="6316"/>
                        <a14:foregroundMark x1="29323" y1="5789" x2="29323" y2="5789"/>
                        <a14:foregroundMark x1="33083" y1="526" x2="33083" y2="526"/>
                        <a14:foregroundMark x1="5639" y1="78947" x2="5639" y2="78947"/>
                        <a14:foregroundMark x1="14662" y1="72632" x2="14662" y2="72632"/>
                        <a14:foregroundMark x1="29699" y1="72105" x2="29699" y2="72105"/>
                        <a14:foregroundMark x1="35714" y1="74211" x2="35714" y2="74211"/>
                        <a14:foregroundMark x1="47368" y1="75789" x2="47368" y2="75789"/>
                        <a14:foregroundMark x1="57519" y1="77895" x2="57519" y2="77895"/>
                        <a14:foregroundMark x1="70677" y1="77368" x2="70677" y2="77368"/>
                        <a14:foregroundMark x1="82707" y1="73158" x2="82707" y2="73158"/>
                        <a14:foregroundMark x1="92481" y1="73158" x2="92481" y2="73158"/>
                        <a14:foregroundMark x1="98496" y1="84211" x2="98496" y2="84211"/>
                        <a14:foregroundMark x1="91729" y1="81053" x2="91729" y2="81053"/>
                        <a14:foregroundMark x1="93609" y1="81579" x2="93609" y2="81579"/>
                        <a14:foregroundMark x1="84211" y1="81579" x2="84211" y2="81579"/>
                        <a14:foregroundMark x1="86090" y1="87368" x2="86090" y2="87368"/>
                        <a14:foregroundMark x1="81955" y1="89474" x2="81955" y2="89474"/>
                        <a14:foregroundMark x1="65038" y1="84211" x2="65038" y2="84211"/>
                        <a14:foregroundMark x1="58271" y1="89474" x2="58271" y2="89474"/>
                        <a14:foregroundMark x1="71053" y1="74211" x2="71053" y2="74211"/>
                        <a14:foregroundMark x1="69549" y1="89474" x2="69549" y2="89474"/>
                        <a14:foregroundMark x1="76316" y1="79474" x2="76316" y2="79474"/>
                        <a14:foregroundMark x1="64662" y1="76316" x2="64662" y2="76316"/>
                        <a14:foregroundMark x1="48120" y1="72632" x2="48120" y2="72632"/>
                        <a14:foregroundMark x1="53383" y1="77368" x2="53383" y2="77368"/>
                        <a14:foregroundMark x1="47368" y1="88947" x2="47368" y2="88947"/>
                        <a14:foregroundMark x1="38722" y1="81579" x2="38722" y2="81579"/>
                        <a14:foregroundMark x1="36842" y1="87895" x2="36842" y2="87895"/>
                        <a14:foregroundMark x1="39098" y1="84737" x2="39098" y2="84737"/>
                        <a14:foregroundMark x1="24436" y1="77895" x2="24436" y2="77895"/>
                        <a14:foregroundMark x1="27444" y1="83158" x2="27444" y2="83158"/>
                        <a14:foregroundMark x1="27444" y1="86842" x2="27444" y2="86842"/>
                        <a14:foregroundMark x1="15789" y1="79474" x2="15789" y2="79474"/>
                        <a14:foregroundMark x1="16165" y1="83158" x2="16165" y2="83158"/>
                        <a14:foregroundMark x1="3383" y1="74211" x2="3383" y2="74211"/>
                        <a14:foregroundMark x1="8271" y1="78421" x2="8271" y2="78421"/>
                        <a14:foregroundMark x1="1880" y1="89474" x2="1880" y2="89474"/>
                        <a14:foregroundMark x1="28947" y1="72632" x2="28947" y2="72632"/>
                        <a14:foregroundMark x1="29323" y1="72105" x2="29323" y2="72105"/>
                        <a14:foregroundMark x1="44737" y1="33684" x2="44737" y2="33684"/>
                        <a14:foregroundMark x1="61278" y1="53158" x2="61278" y2="53158"/>
                        <a14:foregroundMark x1="53759" y1="11579" x2="53759" y2="11579"/>
                        <a14:foregroundMark x1="93985" y1="78421" x2="93985" y2="78421"/>
                        <a14:foregroundMark x1="92481" y1="89474" x2="92481" y2="89474"/>
                        <a14:foregroundMark x1="57143" y1="33158" x2="57143" y2="33158"/>
                        <a14:backgroundMark x1="29699" y1="70526" x2="29699" y2="70526"/>
                        <a14:backgroundMark x1="29323" y1="71053" x2="29323" y2="71053"/>
                        <a14:backgroundMark x1="29699" y1="71053" x2="29699" y2="71053"/>
                        <a14:backgroundMark x1="71053" y1="78421" x2="71053" y2="78421"/>
                        <a14:backgroundMark x1="84211" y1="87895" x2="84211" y2="87895"/>
                        <a14:backgroundMark x1="84962" y1="87368" x2="84962" y2="87368"/>
                        <a14:backgroundMark x1="45489" y1="21053" x2="45489" y2="21053"/>
                        <a14:backgroundMark x1="50752" y1="32632" x2="50752" y2="32632"/>
                        <a14:backgroundMark x1="54887" y1="33684" x2="54887" y2="33684"/>
                        <a14:backgroundMark x1="59023" y1="32105" x2="59023" y2="32105"/>
                        <a14:backgroundMark x1="58647" y1="37368" x2="58647" y2="37368"/>
                        <a14:backgroundMark x1="93985" y1="75789" x2="93985" y2="7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1798" y="2412305"/>
            <a:ext cx="800131" cy="571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7" name="TextBox 1086">
            <a:extLst>
              <a:ext uri="{FF2B5EF4-FFF2-40B4-BE49-F238E27FC236}">
                <a16:creationId xmlns:a16="http://schemas.microsoft.com/office/drawing/2014/main" id="{2C5DC486-4A78-E09E-5E66-A7041276D771}"/>
              </a:ext>
            </a:extLst>
          </p:cNvPr>
          <p:cNvSpPr txBox="1"/>
          <p:nvPr/>
        </p:nvSpPr>
        <p:spPr>
          <a:xfrm>
            <a:off x="10348258" y="2274463"/>
            <a:ext cx="77136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/>
              <a:t>개발업체</a:t>
            </a:r>
            <a:r>
              <a:rPr lang="en-US" altLang="ko-KR" sz="1000" dirty="0"/>
              <a:t>: </a:t>
            </a:r>
          </a:p>
        </p:txBody>
      </p:sp>
      <p:pic>
        <p:nvPicPr>
          <p:cNvPr id="1088" name="Picture 2" descr="한국로봇산업진흥원, 스마트 제조 로봇 283대 보급 - 이투데이">
            <a:extLst>
              <a:ext uri="{FF2B5EF4-FFF2-40B4-BE49-F238E27FC236}">
                <a16:creationId xmlns:a16="http://schemas.microsoft.com/office/drawing/2014/main" id="{460E0274-5C39-D388-B088-5ED26C8057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8">
            <a:extLst>
              <a:ext uri="{BEBA8EAE-BF5A-486C-A8C5-ECC9F3942E4B}">
                <a14:imgProps xmlns:a14="http://schemas.microsoft.com/office/drawing/2010/main">
                  <a14:imgLayer r:embed="rId39">
                    <a14:imgEffect>
                      <a14:backgroundRemoval t="0" b="90000" l="1880" r="97744">
                        <a14:foregroundMark x1="33083" y1="6316" x2="33083" y2="6316"/>
                        <a14:foregroundMark x1="29323" y1="5789" x2="29323" y2="5789"/>
                        <a14:foregroundMark x1="33083" y1="526" x2="33083" y2="526"/>
                        <a14:foregroundMark x1="5639" y1="78947" x2="5639" y2="78947"/>
                        <a14:foregroundMark x1="14662" y1="72632" x2="14662" y2="72632"/>
                        <a14:foregroundMark x1="29699" y1="72105" x2="29699" y2="72105"/>
                        <a14:foregroundMark x1="35714" y1="74211" x2="35714" y2="74211"/>
                        <a14:foregroundMark x1="47368" y1="75789" x2="47368" y2="75789"/>
                        <a14:foregroundMark x1="57519" y1="77895" x2="57519" y2="77895"/>
                        <a14:foregroundMark x1="70677" y1="77368" x2="70677" y2="77368"/>
                        <a14:foregroundMark x1="82707" y1="73158" x2="82707" y2="73158"/>
                        <a14:foregroundMark x1="92481" y1="73158" x2="92481" y2="73158"/>
                        <a14:foregroundMark x1="98496" y1="84211" x2="98496" y2="84211"/>
                        <a14:foregroundMark x1="91729" y1="81053" x2="91729" y2="81053"/>
                        <a14:foregroundMark x1="93609" y1="81579" x2="93609" y2="81579"/>
                        <a14:foregroundMark x1="84211" y1="81579" x2="84211" y2="81579"/>
                        <a14:foregroundMark x1="86090" y1="87368" x2="86090" y2="87368"/>
                        <a14:foregroundMark x1="81955" y1="89474" x2="81955" y2="89474"/>
                        <a14:foregroundMark x1="65038" y1="84211" x2="65038" y2="84211"/>
                        <a14:foregroundMark x1="58271" y1="89474" x2="58271" y2="89474"/>
                        <a14:foregroundMark x1="71053" y1="74211" x2="71053" y2="74211"/>
                        <a14:foregroundMark x1="69549" y1="89474" x2="69549" y2="89474"/>
                        <a14:foregroundMark x1="76316" y1="79474" x2="76316" y2="79474"/>
                        <a14:foregroundMark x1="64662" y1="76316" x2="64662" y2="76316"/>
                        <a14:foregroundMark x1="48120" y1="72632" x2="48120" y2="72632"/>
                        <a14:foregroundMark x1="53383" y1="77368" x2="53383" y2="77368"/>
                        <a14:foregroundMark x1="47368" y1="88947" x2="47368" y2="88947"/>
                        <a14:foregroundMark x1="38722" y1="81579" x2="38722" y2="81579"/>
                        <a14:foregroundMark x1="36842" y1="87895" x2="36842" y2="87895"/>
                        <a14:foregroundMark x1="39098" y1="84737" x2="39098" y2="84737"/>
                        <a14:foregroundMark x1="24436" y1="77895" x2="24436" y2="77895"/>
                        <a14:foregroundMark x1="27444" y1="83158" x2="27444" y2="83158"/>
                        <a14:foregroundMark x1="27444" y1="86842" x2="27444" y2="86842"/>
                        <a14:foregroundMark x1="15789" y1="79474" x2="15789" y2="79474"/>
                        <a14:foregroundMark x1="16165" y1="83158" x2="16165" y2="83158"/>
                        <a14:foregroundMark x1="3383" y1="74211" x2="3383" y2="74211"/>
                        <a14:foregroundMark x1="8271" y1="78421" x2="8271" y2="78421"/>
                        <a14:foregroundMark x1="1880" y1="89474" x2="1880" y2="89474"/>
                        <a14:foregroundMark x1="28947" y1="72632" x2="28947" y2="72632"/>
                        <a14:foregroundMark x1="29323" y1="72105" x2="29323" y2="72105"/>
                        <a14:foregroundMark x1="44737" y1="33684" x2="44737" y2="33684"/>
                        <a14:foregroundMark x1="61278" y1="53158" x2="61278" y2="53158"/>
                        <a14:foregroundMark x1="53759" y1="11579" x2="53759" y2="11579"/>
                        <a14:foregroundMark x1="93985" y1="78421" x2="93985" y2="78421"/>
                        <a14:foregroundMark x1="92481" y1="89474" x2="92481" y2="89474"/>
                        <a14:foregroundMark x1="57143" y1="33158" x2="57143" y2="33158"/>
                        <a14:backgroundMark x1="29699" y1="70526" x2="29699" y2="70526"/>
                        <a14:backgroundMark x1="29323" y1="71053" x2="29323" y2="71053"/>
                        <a14:backgroundMark x1="29699" y1="71053" x2="29699" y2="71053"/>
                        <a14:backgroundMark x1="71053" y1="78421" x2="71053" y2="78421"/>
                        <a14:backgroundMark x1="84211" y1="87895" x2="84211" y2="87895"/>
                        <a14:backgroundMark x1="84962" y1="87368" x2="84962" y2="87368"/>
                        <a14:backgroundMark x1="45489" y1="21053" x2="45489" y2="21053"/>
                        <a14:backgroundMark x1="50752" y1="32632" x2="50752" y2="32632"/>
                        <a14:backgroundMark x1="54887" y1="33684" x2="54887" y2="33684"/>
                        <a14:backgroundMark x1="59023" y1="32105" x2="59023" y2="32105"/>
                        <a14:backgroundMark x1="58647" y1="37368" x2="58647" y2="37368"/>
                        <a14:backgroundMark x1="93985" y1="75789" x2="93985" y2="7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7749" y="2442598"/>
            <a:ext cx="800131" cy="571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9" name="Picture 4" descr="Icon-Simulink – Nutaq Technologies">
            <a:extLst>
              <a:ext uri="{FF2B5EF4-FFF2-40B4-BE49-F238E27FC236}">
                <a16:creationId xmlns:a16="http://schemas.microsoft.com/office/drawing/2014/main" id="{465F3D37-B5BC-B647-34C8-F91D252765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792" y="1257569"/>
            <a:ext cx="655675" cy="655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0" name="TextBox 1089">
            <a:extLst>
              <a:ext uri="{FF2B5EF4-FFF2-40B4-BE49-F238E27FC236}">
                <a16:creationId xmlns:a16="http://schemas.microsoft.com/office/drawing/2014/main" id="{9F9786F2-8004-C2F0-DF29-9D2255919D99}"/>
              </a:ext>
            </a:extLst>
          </p:cNvPr>
          <p:cNvSpPr txBox="1"/>
          <p:nvPr/>
        </p:nvSpPr>
        <p:spPr>
          <a:xfrm>
            <a:off x="8349659" y="1095779"/>
            <a:ext cx="6880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/>
              <a:t>활용 툴 </a:t>
            </a:r>
            <a:r>
              <a:rPr lang="en-US" altLang="ko-KR" sz="1000" dirty="0"/>
              <a:t>:</a:t>
            </a:r>
            <a:endParaRPr lang="ko-KR" altLang="en-US" sz="1000" dirty="0"/>
          </a:p>
        </p:txBody>
      </p:sp>
      <p:sp>
        <p:nvSpPr>
          <p:cNvPr id="1091" name="TextBox 1090">
            <a:extLst>
              <a:ext uri="{FF2B5EF4-FFF2-40B4-BE49-F238E27FC236}">
                <a16:creationId xmlns:a16="http://schemas.microsoft.com/office/drawing/2014/main" id="{1636EFE0-B74D-0F52-2ED5-450D42B3BF98}"/>
              </a:ext>
            </a:extLst>
          </p:cNvPr>
          <p:cNvSpPr txBox="1"/>
          <p:nvPr/>
        </p:nvSpPr>
        <p:spPr>
          <a:xfrm>
            <a:off x="10306431" y="1113341"/>
            <a:ext cx="6880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/>
              <a:t>활용 툴 </a:t>
            </a:r>
            <a:r>
              <a:rPr lang="en-US" altLang="ko-KR" sz="1000" dirty="0"/>
              <a:t>:</a:t>
            </a:r>
            <a:endParaRPr lang="ko-KR" altLang="en-US" sz="1000" dirty="0"/>
          </a:p>
        </p:txBody>
      </p:sp>
      <p:pic>
        <p:nvPicPr>
          <p:cNvPr id="1095" name="Picture 6" descr="Python 수직 로고 - 소셜 미디어 및 로고 아이콘">
            <a:extLst>
              <a:ext uri="{FF2B5EF4-FFF2-40B4-BE49-F238E27FC236}">
                <a16:creationId xmlns:a16="http://schemas.microsoft.com/office/drawing/2014/main" id="{395CB2F4-6F8D-FAA6-757D-BC30445E13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6486" y="1349841"/>
            <a:ext cx="476580" cy="532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B742A923-0078-90B1-D6E2-ADF42829394F}"/>
              </a:ext>
            </a:extLst>
          </p:cNvPr>
          <p:cNvSpPr txBox="1"/>
          <p:nvPr/>
        </p:nvSpPr>
        <p:spPr>
          <a:xfrm>
            <a:off x="613946" y="5428218"/>
            <a:ext cx="6142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Input: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07DB63A1-A439-A523-52E1-8DF6D0329520}"/>
              </a:ext>
            </a:extLst>
          </p:cNvPr>
          <p:cNvSpPr txBox="1"/>
          <p:nvPr/>
        </p:nvSpPr>
        <p:spPr>
          <a:xfrm>
            <a:off x="2523197" y="5673486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Output: </a:t>
            </a:r>
            <a:endParaRPr lang="ko-KR" altLang="en-US" sz="1200" b="1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14655E5-C8B7-478E-C2F6-88C9C4940DEE}"/>
              </a:ext>
            </a:extLst>
          </p:cNvPr>
          <p:cNvSpPr txBox="1"/>
          <p:nvPr/>
        </p:nvSpPr>
        <p:spPr>
          <a:xfrm>
            <a:off x="2523197" y="5422460"/>
            <a:ext cx="6142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Input: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620A2B4-D322-8943-DAE9-8AD90540993C}"/>
              </a:ext>
            </a:extLst>
          </p:cNvPr>
          <p:cNvSpPr txBox="1"/>
          <p:nvPr/>
        </p:nvSpPr>
        <p:spPr>
          <a:xfrm>
            <a:off x="4441812" y="5675657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Output: </a:t>
            </a:r>
            <a:endParaRPr lang="ko-KR" altLang="en-US" sz="1200" b="1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58EDC3A-F384-06C5-922A-F4C6C3458C3A}"/>
              </a:ext>
            </a:extLst>
          </p:cNvPr>
          <p:cNvSpPr txBox="1"/>
          <p:nvPr/>
        </p:nvSpPr>
        <p:spPr>
          <a:xfrm>
            <a:off x="4441812" y="5424631"/>
            <a:ext cx="6142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Input: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AE3893F-CCA7-F6AD-B023-702D911A825A}"/>
              </a:ext>
            </a:extLst>
          </p:cNvPr>
          <p:cNvSpPr txBox="1"/>
          <p:nvPr/>
        </p:nvSpPr>
        <p:spPr>
          <a:xfrm>
            <a:off x="6357250" y="5678340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Output: </a:t>
            </a:r>
            <a:endParaRPr lang="ko-KR" altLang="en-US" sz="1200" b="1" dirty="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76E94DC-E3DC-6A79-830F-ADDA90CC47E5}"/>
              </a:ext>
            </a:extLst>
          </p:cNvPr>
          <p:cNvSpPr txBox="1"/>
          <p:nvPr/>
        </p:nvSpPr>
        <p:spPr>
          <a:xfrm>
            <a:off x="6357250" y="5427314"/>
            <a:ext cx="6142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Input:</a:t>
            </a:r>
          </a:p>
        </p:txBody>
      </p:sp>
      <p:sp>
        <p:nvSpPr>
          <p:cNvPr id="1027" name="TextBox 1026">
            <a:extLst>
              <a:ext uri="{FF2B5EF4-FFF2-40B4-BE49-F238E27FC236}">
                <a16:creationId xmlns:a16="http://schemas.microsoft.com/office/drawing/2014/main" id="{42014681-9D91-266E-76CE-AACFE6624811}"/>
              </a:ext>
            </a:extLst>
          </p:cNvPr>
          <p:cNvSpPr txBox="1"/>
          <p:nvPr/>
        </p:nvSpPr>
        <p:spPr>
          <a:xfrm>
            <a:off x="8298542" y="5675657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Output: </a:t>
            </a:r>
            <a:endParaRPr lang="ko-KR" altLang="en-US" sz="1200" b="1" dirty="0"/>
          </a:p>
        </p:txBody>
      </p:sp>
      <p:sp>
        <p:nvSpPr>
          <p:cNvPr id="1029" name="TextBox 1028">
            <a:extLst>
              <a:ext uri="{FF2B5EF4-FFF2-40B4-BE49-F238E27FC236}">
                <a16:creationId xmlns:a16="http://schemas.microsoft.com/office/drawing/2014/main" id="{D618AE5A-4715-30BF-534E-FED5031E510B}"/>
              </a:ext>
            </a:extLst>
          </p:cNvPr>
          <p:cNvSpPr txBox="1"/>
          <p:nvPr/>
        </p:nvSpPr>
        <p:spPr>
          <a:xfrm>
            <a:off x="8298542" y="5424631"/>
            <a:ext cx="6142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Input:</a:t>
            </a:r>
          </a:p>
        </p:txBody>
      </p:sp>
      <p:sp>
        <p:nvSpPr>
          <p:cNvPr id="1037" name="TextBox 1036">
            <a:extLst>
              <a:ext uri="{FF2B5EF4-FFF2-40B4-BE49-F238E27FC236}">
                <a16:creationId xmlns:a16="http://schemas.microsoft.com/office/drawing/2014/main" id="{E93412CD-F055-C6A2-16CA-1F30AB05521A}"/>
              </a:ext>
            </a:extLst>
          </p:cNvPr>
          <p:cNvSpPr txBox="1"/>
          <p:nvPr/>
        </p:nvSpPr>
        <p:spPr>
          <a:xfrm>
            <a:off x="10214143" y="5650290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Output: </a:t>
            </a:r>
            <a:endParaRPr lang="ko-KR" altLang="en-US" sz="1200" b="1" dirty="0"/>
          </a:p>
        </p:txBody>
      </p:sp>
      <p:sp>
        <p:nvSpPr>
          <p:cNvPr id="1063" name="TextBox 1062">
            <a:extLst>
              <a:ext uri="{FF2B5EF4-FFF2-40B4-BE49-F238E27FC236}">
                <a16:creationId xmlns:a16="http://schemas.microsoft.com/office/drawing/2014/main" id="{773EC261-5B3C-D3D7-9AE4-85AFBBFA9877}"/>
              </a:ext>
            </a:extLst>
          </p:cNvPr>
          <p:cNvSpPr txBox="1"/>
          <p:nvPr/>
        </p:nvSpPr>
        <p:spPr>
          <a:xfrm>
            <a:off x="10214143" y="5399264"/>
            <a:ext cx="6142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Input:</a:t>
            </a:r>
          </a:p>
        </p:txBody>
      </p:sp>
      <p:sp>
        <p:nvSpPr>
          <p:cNvPr id="1078" name="TextBox 1077">
            <a:extLst>
              <a:ext uri="{FF2B5EF4-FFF2-40B4-BE49-F238E27FC236}">
                <a16:creationId xmlns:a16="http://schemas.microsoft.com/office/drawing/2014/main" id="{3704D8A2-8DBB-AA87-FB6D-9B568606C03A}"/>
              </a:ext>
            </a:extLst>
          </p:cNvPr>
          <p:cNvSpPr txBox="1"/>
          <p:nvPr/>
        </p:nvSpPr>
        <p:spPr>
          <a:xfrm>
            <a:off x="1830203" y="5431212"/>
            <a:ext cx="2487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-</a:t>
            </a:r>
          </a:p>
        </p:txBody>
      </p:sp>
      <p:sp>
        <p:nvSpPr>
          <p:cNvPr id="1096" name="TextBox 1095">
            <a:extLst>
              <a:ext uri="{FF2B5EF4-FFF2-40B4-BE49-F238E27FC236}">
                <a16:creationId xmlns:a16="http://schemas.microsoft.com/office/drawing/2014/main" id="{5D76F778-1B21-41FB-C992-26357202A42F}"/>
              </a:ext>
            </a:extLst>
          </p:cNvPr>
          <p:cNvSpPr txBox="1"/>
          <p:nvPr/>
        </p:nvSpPr>
        <p:spPr>
          <a:xfrm>
            <a:off x="1595802" y="5682238"/>
            <a:ext cx="7553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/>
              <a:t>10GB/D</a:t>
            </a:r>
          </a:p>
        </p:txBody>
      </p:sp>
      <p:sp>
        <p:nvSpPr>
          <p:cNvPr id="1098" name="TextBox 1097">
            <a:extLst>
              <a:ext uri="{FF2B5EF4-FFF2-40B4-BE49-F238E27FC236}">
                <a16:creationId xmlns:a16="http://schemas.microsoft.com/office/drawing/2014/main" id="{C1684E45-7274-550C-4604-9E7E7A49F39F}"/>
              </a:ext>
            </a:extLst>
          </p:cNvPr>
          <p:cNvSpPr txBox="1"/>
          <p:nvPr/>
        </p:nvSpPr>
        <p:spPr>
          <a:xfrm>
            <a:off x="3689345" y="5427314"/>
            <a:ext cx="5725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/>
              <a:t>10GB</a:t>
            </a:r>
          </a:p>
        </p:txBody>
      </p:sp>
      <p:sp>
        <p:nvSpPr>
          <p:cNvPr id="1099" name="TextBox 1098">
            <a:extLst>
              <a:ext uri="{FF2B5EF4-FFF2-40B4-BE49-F238E27FC236}">
                <a16:creationId xmlns:a16="http://schemas.microsoft.com/office/drawing/2014/main" id="{0F2ACE93-C67C-F297-0842-A370D0CD50A0}"/>
              </a:ext>
            </a:extLst>
          </p:cNvPr>
          <p:cNvSpPr txBox="1"/>
          <p:nvPr/>
        </p:nvSpPr>
        <p:spPr>
          <a:xfrm>
            <a:off x="3779114" y="5673486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/>
              <a:t>1GB</a:t>
            </a:r>
          </a:p>
        </p:txBody>
      </p:sp>
      <p:sp>
        <p:nvSpPr>
          <p:cNvPr id="1100" name="TextBox 1099">
            <a:extLst>
              <a:ext uri="{FF2B5EF4-FFF2-40B4-BE49-F238E27FC236}">
                <a16:creationId xmlns:a16="http://schemas.microsoft.com/office/drawing/2014/main" id="{D80EE7B8-800F-7A48-CEF5-28723F4407A6}"/>
              </a:ext>
            </a:extLst>
          </p:cNvPr>
          <p:cNvSpPr txBox="1"/>
          <p:nvPr/>
        </p:nvSpPr>
        <p:spPr>
          <a:xfrm>
            <a:off x="5681543" y="5461804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/>
              <a:t>1GB</a:t>
            </a:r>
          </a:p>
        </p:txBody>
      </p:sp>
      <p:sp>
        <p:nvSpPr>
          <p:cNvPr id="1101" name="TextBox 1100">
            <a:extLst>
              <a:ext uri="{FF2B5EF4-FFF2-40B4-BE49-F238E27FC236}">
                <a16:creationId xmlns:a16="http://schemas.microsoft.com/office/drawing/2014/main" id="{1C432D53-3B4E-75A7-5545-D2D3E4DF0B48}"/>
              </a:ext>
            </a:extLst>
          </p:cNvPr>
          <p:cNvSpPr txBox="1"/>
          <p:nvPr/>
        </p:nvSpPr>
        <p:spPr>
          <a:xfrm>
            <a:off x="5553302" y="5712830"/>
            <a:ext cx="6110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/>
              <a:t>10MB</a:t>
            </a:r>
          </a:p>
        </p:txBody>
      </p:sp>
      <p:sp>
        <p:nvSpPr>
          <p:cNvPr id="1102" name="TextBox 1101">
            <a:extLst>
              <a:ext uri="{FF2B5EF4-FFF2-40B4-BE49-F238E27FC236}">
                <a16:creationId xmlns:a16="http://schemas.microsoft.com/office/drawing/2014/main" id="{32D378ED-882F-BB9B-F48B-4E0BD35A555A}"/>
              </a:ext>
            </a:extLst>
          </p:cNvPr>
          <p:cNvSpPr txBox="1"/>
          <p:nvPr/>
        </p:nvSpPr>
        <p:spPr>
          <a:xfrm>
            <a:off x="7631912" y="5459262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/>
              <a:t>1GB</a:t>
            </a:r>
          </a:p>
        </p:txBody>
      </p:sp>
      <p:sp>
        <p:nvSpPr>
          <p:cNvPr id="1103" name="TextBox 1102">
            <a:extLst>
              <a:ext uri="{FF2B5EF4-FFF2-40B4-BE49-F238E27FC236}">
                <a16:creationId xmlns:a16="http://schemas.microsoft.com/office/drawing/2014/main" id="{BE66BFC4-0163-048F-B010-5431AE29FE99}"/>
              </a:ext>
            </a:extLst>
          </p:cNvPr>
          <p:cNvSpPr txBox="1"/>
          <p:nvPr/>
        </p:nvSpPr>
        <p:spPr>
          <a:xfrm>
            <a:off x="7503671" y="5710288"/>
            <a:ext cx="6110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/>
              <a:t>10MB</a:t>
            </a:r>
          </a:p>
        </p:txBody>
      </p:sp>
      <p:sp>
        <p:nvSpPr>
          <p:cNvPr id="1104" name="TextBox 1103">
            <a:extLst>
              <a:ext uri="{FF2B5EF4-FFF2-40B4-BE49-F238E27FC236}">
                <a16:creationId xmlns:a16="http://schemas.microsoft.com/office/drawing/2014/main" id="{C8D66948-EF1E-3146-8911-5C07D2984610}"/>
              </a:ext>
            </a:extLst>
          </p:cNvPr>
          <p:cNvSpPr txBox="1"/>
          <p:nvPr/>
        </p:nvSpPr>
        <p:spPr>
          <a:xfrm>
            <a:off x="9522585" y="5431212"/>
            <a:ext cx="5725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/>
              <a:t>15GB</a:t>
            </a:r>
          </a:p>
        </p:txBody>
      </p:sp>
      <p:sp>
        <p:nvSpPr>
          <p:cNvPr id="1105" name="TextBox 1104">
            <a:extLst>
              <a:ext uri="{FF2B5EF4-FFF2-40B4-BE49-F238E27FC236}">
                <a16:creationId xmlns:a16="http://schemas.microsoft.com/office/drawing/2014/main" id="{806FB6BF-C598-362A-8D51-8CC61E450257}"/>
              </a:ext>
            </a:extLst>
          </p:cNvPr>
          <p:cNvSpPr txBox="1"/>
          <p:nvPr/>
        </p:nvSpPr>
        <p:spPr>
          <a:xfrm>
            <a:off x="9573881" y="5682238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/>
              <a:t>1MB</a:t>
            </a:r>
          </a:p>
        </p:txBody>
      </p:sp>
      <p:sp>
        <p:nvSpPr>
          <p:cNvPr id="1106" name="TextBox 1105">
            <a:extLst>
              <a:ext uri="{FF2B5EF4-FFF2-40B4-BE49-F238E27FC236}">
                <a16:creationId xmlns:a16="http://schemas.microsoft.com/office/drawing/2014/main" id="{D45CBC81-12B2-8510-5D5C-6C34FE7269B1}"/>
              </a:ext>
            </a:extLst>
          </p:cNvPr>
          <p:cNvSpPr txBox="1"/>
          <p:nvPr/>
        </p:nvSpPr>
        <p:spPr>
          <a:xfrm>
            <a:off x="11374812" y="5422460"/>
            <a:ext cx="5725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/>
              <a:t>10GB</a:t>
            </a:r>
          </a:p>
        </p:txBody>
      </p:sp>
      <p:sp>
        <p:nvSpPr>
          <p:cNvPr id="1107" name="TextBox 1106">
            <a:extLst>
              <a:ext uri="{FF2B5EF4-FFF2-40B4-BE49-F238E27FC236}">
                <a16:creationId xmlns:a16="http://schemas.microsoft.com/office/drawing/2014/main" id="{5978CB9C-6BF6-DAAF-C3B5-AAEF4015C26C}"/>
              </a:ext>
            </a:extLst>
          </p:cNvPr>
          <p:cNvSpPr txBox="1"/>
          <p:nvPr/>
        </p:nvSpPr>
        <p:spPr>
          <a:xfrm>
            <a:off x="11426108" y="5673486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/>
              <a:t>1MB</a:t>
            </a:r>
          </a:p>
        </p:txBody>
      </p:sp>
      <p:grpSp>
        <p:nvGrpSpPr>
          <p:cNvPr id="1111" name="그룹 1110">
            <a:extLst>
              <a:ext uri="{FF2B5EF4-FFF2-40B4-BE49-F238E27FC236}">
                <a16:creationId xmlns:a16="http://schemas.microsoft.com/office/drawing/2014/main" id="{4A883DD2-57B2-5693-66CA-B576C37695F2}"/>
              </a:ext>
            </a:extLst>
          </p:cNvPr>
          <p:cNvGrpSpPr/>
          <p:nvPr/>
        </p:nvGrpSpPr>
        <p:grpSpPr>
          <a:xfrm>
            <a:off x="11184969" y="1300557"/>
            <a:ext cx="976022" cy="627305"/>
            <a:chOff x="5108515" y="1103104"/>
            <a:chExt cx="976022" cy="627305"/>
          </a:xfrm>
        </p:grpSpPr>
        <p:pic>
          <p:nvPicPr>
            <p:cNvPr id="1112" name="Picture 16" descr="Visual Studio - 나무위키">
              <a:extLst>
                <a:ext uri="{FF2B5EF4-FFF2-40B4-BE49-F238E27FC236}">
                  <a16:creationId xmlns:a16="http://schemas.microsoft.com/office/drawing/2014/main" id="{D0A55223-E061-263B-5286-E764FCF404A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1">
              <a:extLst>
                <a:ext uri="{BEBA8EAE-BF5A-486C-A8C5-ECC9F3942E4B}">
                  <a14:imgProps xmlns:a14="http://schemas.microsoft.com/office/drawing/2010/main">
                    <a14:imgLayer r:embed="rId32">
                      <a14:imgEffect>
                        <a14:backgroundRemoval t="7254" b="92228" l="6218" r="92746">
                          <a14:foregroundMark x1="11399" y1="48187" x2="11399" y2="48187"/>
                          <a14:foregroundMark x1="6218" y1="43523" x2="6218" y2="43523"/>
                          <a14:foregroundMark x1="67358" y1="93264" x2="67358" y2="93264"/>
                          <a14:foregroundMark x1="68912" y1="9326" x2="68912" y2="9326"/>
                          <a14:foregroundMark x1="86528" y1="33161" x2="86528" y2="33161"/>
                          <a14:foregroundMark x1="86010" y1="58549" x2="86010" y2="58549"/>
                          <a14:foregroundMark x1="82902" y1="34197" x2="85492" y2="64249"/>
                          <a14:foregroundMark x1="77202" y1="18653" x2="90155" y2="36269"/>
                          <a14:foregroundMark x1="93264" y1="31088" x2="93264" y2="31088"/>
                          <a14:foregroundMark x1="67876" y1="7254" x2="67876" y2="725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54253" y="1103104"/>
              <a:ext cx="435506" cy="4355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13" name="TextBox 1112">
              <a:extLst>
                <a:ext uri="{FF2B5EF4-FFF2-40B4-BE49-F238E27FC236}">
                  <a16:creationId xmlns:a16="http://schemas.microsoft.com/office/drawing/2014/main" id="{2142F5DA-52CA-6F69-F8EC-2493D24588B5}"/>
                </a:ext>
              </a:extLst>
            </p:cNvPr>
            <p:cNvSpPr txBox="1"/>
            <p:nvPr/>
          </p:nvSpPr>
          <p:spPr>
            <a:xfrm>
              <a:off x="5108515" y="1484188"/>
              <a:ext cx="976022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1000" dirty="0"/>
                <a:t>Visual Studio</a:t>
              </a:r>
              <a:endParaRPr lang="ko-KR" altLang="en-US" sz="1000" dirty="0"/>
            </a:p>
          </p:txBody>
        </p:sp>
      </p:grpSp>
      <p:grpSp>
        <p:nvGrpSpPr>
          <p:cNvPr id="1114" name="그룹 1113">
            <a:extLst>
              <a:ext uri="{FF2B5EF4-FFF2-40B4-BE49-F238E27FC236}">
                <a16:creationId xmlns:a16="http://schemas.microsoft.com/office/drawing/2014/main" id="{39F7D21E-C488-BF2E-5236-716E82E2C4C9}"/>
              </a:ext>
            </a:extLst>
          </p:cNvPr>
          <p:cNvGrpSpPr/>
          <p:nvPr/>
        </p:nvGrpSpPr>
        <p:grpSpPr>
          <a:xfrm>
            <a:off x="10446953" y="1335705"/>
            <a:ext cx="661688" cy="584382"/>
            <a:chOff x="5185306" y="1762598"/>
            <a:chExt cx="739596" cy="653187"/>
          </a:xfrm>
        </p:grpSpPr>
        <p:sp>
          <p:nvSpPr>
            <p:cNvPr id="1115" name="TextBox 1114">
              <a:extLst>
                <a:ext uri="{FF2B5EF4-FFF2-40B4-BE49-F238E27FC236}">
                  <a16:creationId xmlns:a16="http://schemas.microsoft.com/office/drawing/2014/main" id="{E0ACDD5A-F248-9821-2207-0D7BCB8AD47B}"/>
                </a:ext>
              </a:extLst>
            </p:cNvPr>
            <p:cNvSpPr txBox="1"/>
            <p:nvPr/>
          </p:nvSpPr>
          <p:spPr>
            <a:xfrm>
              <a:off x="5185306" y="2158634"/>
              <a:ext cx="739596" cy="2571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895" dirty="0"/>
                <a:t>MATLAB</a:t>
              </a:r>
              <a:endParaRPr lang="ko-KR" altLang="en-US" sz="895" dirty="0"/>
            </a:p>
          </p:txBody>
        </p:sp>
        <p:pic>
          <p:nvPicPr>
            <p:cNvPr id="1116" name="Picture 2">
              <a:extLst>
                <a:ext uri="{FF2B5EF4-FFF2-40B4-BE49-F238E27FC236}">
                  <a16:creationId xmlns:a16="http://schemas.microsoft.com/office/drawing/2014/main" id="{D5F2BEAB-4E50-EF99-21AF-FA0C05A6BDB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2715" y="1762598"/>
              <a:ext cx="453057" cy="4057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17" name="Picture 2" descr="KubeEdge">
            <a:extLst>
              <a:ext uri="{FF2B5EF4-FFF2-40B4-BE49-F238E27FC236}">
                <a16:creationId xmlns:a16="http://schemas.microsoft.com/office/drawing/2014/main" id="{D7F11B2C-5C2C-5C83-D163-AB5F0A0C37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2">
            <a:extLst>
              <a:ext uri="{BEBA8EAE-BF5A-486C-A8C5-ECC9F3942E4B}">
                <a14:imgProps xmlns:a14="http://schemas.microsoft.com/office/drawing/2010/main">
                  <a14:imgLayer r:embed="rId43">
                    <a14:imgEffect>
                      <a14:backgroundRemoval t="1000" b="97500" l="2000" r="99000">
                        <a14:foregroundMark x1="54000" y1="5000" x2="54000" y2="5000"/>
                        <a14:foregroundMark x1="50500" y1="1000" x2="50500" y2="1000"/>
                        <a14:foregroundMark x1="2000" y1="87000" x2="2000" y2="87000"/>
                        <a14:foregroundMark x1="11500" y1="93500" x2="11500" y2="93500"/>
                        <a14:foregroundMark x1="16500" y1="91000" x2="16500" y2="91000"/>
                        <a14:foregroundMark x1="28500" y1="88500" x2="28500" y2="88500"/>
                        <a14:foregroundMark x1="40000" y1="89500" x2="40000" y2="89500"/>
                        <a14:foregroundMark x1="53000" y1="87000" x2="53000" y2="87000"/>
                        <a14:foregroundMark x1="72500" y1="85500" x2="72500" y2="85500"/>
                        <a14:foregroundMark x1="81000" y1="85000" x2="81000" y2="85000"/>
                        <a14:foregroundMark x1="79500" y1="97500" x2="79500" y2="97500"/>
                        <a14:foregroundMark x1="90500" y1="89500" x2="90500" y2="89500"/>
                        <a14:foregroundMark x1="99000" y1="89000" x2="98500" y2="89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1420" y="3427801"/>
            <a:ext cx="492226" cy="492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Free High-Quality Apache Nifi Logo for Creative Design">
            <a:extLst>
              <a:ext uri="{FF2B5EF4-FFF2-40B4-BE49-F238E27FC236}">
                <a16:creationId xmlns:a16="http://schemas.microsoft.com/office/drawing/2014/main" id="{ACB2CDAC-3B3E-85EF-D0B0-C8E833B3BA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4">
            <a:extLst>
              <a:ext uri="{BEBA8EAE-BF5A-486C-A8C5-ECC9F3942E4B}">
                <a14:imgProps xmlns:a14="http://schemas.microsoft.com/office/drawing/2010/main">
                  <a14:imgLayer r:embed="rId45">
                    <a14:imgEffect>
                      <a14:backgroundRemoval t="10000" b="90000" l="1400" r="98100">
                        <a14:foregroundMark x1="2600" y1="47300" x2="2600" y2="47300"/>
                        <a14:foregroundMark x1="26400" y1="46900" x2="26400" y2="46900"/>
                        <a14:foregroundMark x1="25500" y1="37400" x2="25500" y2="37400"/>
                        <a14:foregroundMark x1="38000" y1="41700" x2="38000" y2="41700"/>
                        <a14:foregroundMark x1="51900" y1="36800" x2="51900" y2="36800"/>
                        <a14:foregroundMark x1="52600" y1="48900" x2="52600" y2="48900"/>
                        <a14:foregroundMark x1="92300" y1="49100" x2="92300" y2="49100"/>
                        <a14:foregroundMark x1="96100" y1="53600" x2="96100" y2="53600"/>
                        <a14:foregroundMark x1="92300" y1="60100" x2="92300" y2="60100"/>
                        <a14:foregroundMark x1="85800" y1="65500" x2="85800" y2="65500"/>
                        <a14:foregroundMark x1="92100" y1="66100" x2="92100" y2="66100"/>
                        <a14:foregroundMark x1="97200" y1="59900" x2="97200" y2="59900"/>
                        <a14:foregroundMark x1="98100" y1="65200" x2="98100" y2="65200"/>
                        <a14:foregroundMark x1="91200" y1="72000" x2="91200" y2="72000"/>
                        <a14:foregroundMark x1="85800" y1="71100" x2="85800" y2="71100"/>
                        <a14:foregroundMark x1="1400" y1="37700" x2="1400" y2="37700"/>
                        <a14:foregroundMark x1="4700" y1="37200" x2="4700" y2="37200"/>
                        <a14:foregroundMark x1="7500" y1="37900" x2="7500" y2="37900"/>
                        <a14:foregroundMark x1="10900" y1="37800" x2="10900" y2="37800"/>
                        <a14:foregroundMark x1="13900" y1="36800" x2="13900" y2="36800"/>
                        <a14:foregroundMark x1="17800" y1="36800" x2="17800" y2="36800"/>
                        <a14:backgroundMark x1="2100" y1="36900" x2="2100" y2="36900"/>
                        <a14:backgroundMark x1="5500" y1="35900" x2="5500" y2="35900"/>
                        <a14:backgroundMark x1="8500" y1="37000" x2="8500" y2="37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388" y="3300612"/>
            <a:ext cx="687134" cy="687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The Need for Apache Kafka in Modern Data Architectures: Key Features and  Benefits">
            <a:extLst>
              <a:ext uri="{FF2B5EF4-FFF2-40B4-BE49-F238E27FC236}">
                <a16:creationId xmlns:a16="http://schemas.microsoft.com/office/drawing/2014/main" id="{A3FFB522-04F5-C566-3C81-EEB3AF29CD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6">
            <a:extLst>
              <a:ext uri="{BEBA8EAE-BF5A-486C-A8C5-ECC9F3942E4B}">
                <a14:imgProps xmlns:a14="http://schemas.microsoft.com/office/drawing/2010/main">
                  <a14:imgLayer r:embed="rId47">
                    <a14:imgEffect>
                      <a14:backgroundRemoval t="10000" b="90000" l="10000" r="90000">
                        <a14:foregroundMark x1="27927" y1="81925" x2="27927" y2="81925"/>
                        <a14:foregroundMark x1="36463" y1="82515" x2="36463" y2="82515"/>
                        <a14:foregroundMark x1="49634" y1="76817" x2="49634" y2="76817"/>
                        <a14:foregroundMark x1="55488" y1="82908" x2="55488" y2="82908"/>
                        <a14:foregroundMark x1="45122" y1="9823" x2="45122" y2="98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1700" y="3422411"/>
            <a:ext cx="911808" cy="565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FIWARE - Open APIs for Open Minds">
            <a:extLst>
              <a:ext uri="{FF2B5EF4-FFF2-40B4-BE49-F238E27FC236}">
                <a16:creationId xmlns:a16="http://schemas.microsoft.com/office/drawing/2014/main" id="{69B2AC0B-D9A7-DDB2-98C4-C75890D111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8826" y="3365043"/>
            <a:ext cx="642844" cy="531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20" name="그룹 1119">
            <a:extLst>
              <a:ext uri="{FF2B5EF4-FFF2-40B4-BE49-F238E27FC236}">
                <a16:creationId xmlns:a16="http://schemas.microsoft.com/office/drawing/2014/main" id="{A5A8DACE-4DC6-D77C-DDAC-518E34EA50E3}"/>
              </a:ext>
            </a:extLst>
          </p:cNvPr>
          <p:cNvGrpSpPr/>
          <p:nvPr/>
        </p:nvGrpSpPr>
        <p:grpSpPr>
          <a:xfrm>
            <a:off x="8881478" y="3306665"/>
            <a:ext cx="716863" cy="709514"/>
            <a:chOff x="8918172" y="3307129"/>
            <a:chExt cx="716863" cy="709514"/>
          </a:xfrm>
        </p:grpSpPr>
        <p:pic>
          <p:nvPicPr>
            <p:cNvPr id="2062" name="Picture 14" descr="OpenModelica · GitHub">
              <a:extLst>
                <a:ext uri="{FF2B5EF4-FFF2-40B4-BE49-F238E27FC236}">
                  <a16:creationId xmlns:a16="http://schemas.microsoft.com/office/drawing/2014/main" id="{64D89953-48DE-5375-FAE7-1AAF676D602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10525" y="3307129"/>
              <a:ext cx="484360" cy="484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19" name="TextBox 1118">
              <a:extLst>
                <a:ext uri="{FF2B5EF4-FFF2-40B4-BE49-F238E27FC236}">
                  <a16:creationId xmlns:a16="http://schemas.microsoft.com/office/drawing/2014/main" id="{44EC6DC3-5A44-B532-1F11-AD3C3FE54B5E}"/>
                </a:ext>
              </a:extLst>
            </p:cNvPr>
            <p:cNvSpPr txBox="1"/>
            <p:nvPr/>
          </p:nvSpPr>
          <p:spPr>
            <a:xfrm>
              <a:off x="8918172" y="3616533"/>
              <a:ext cx="71686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000" dirty="0"/>
                <a:t>Open</a:t>
              </a:r>
            </a:p>
            <a:p>
              <a:pPr algn="ctr"/>
              <a:r>
                <a:rPr lang="en-US" altLang="ko-KR" sz="1000" dirty="0" err="1"/>
                <a:t>Modelica</a:t>
              </a:r>
              <a:endParaRPr lang="ko-KR" altLang="en-US" sz="1000" dirty="0"/>
            </a:p>
          </p:txBody>
        </p:sp>
      </p:grpSp>
      <p:pic>
        <p:nvPicPr>
          <p:cNvPr id="2064" name="Picture 16" descr="Xtensible continues the advancement of OpenFMB in its support to Duke  Energy - Xtensible Solutions">
            <a:extLst>
              <a:ext uri="{FF2B5EF4-FFF2-40B4-BE49-F238E27FC236}">
                <a16:creationId xmlns:a16="http://schemas.microsoft.com/office/drawing/2014/main" id="{5EB89AC5-7AE5-81F7-7A81-23AE9FAA69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0711" y="3436226"/>
            <a:ext cx="547635" cy="304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27" name="그룹 1126">
            <a:extLst>
              <a:ext uri="{FF2B5EF4-FFF2-40B4-BE49-F238E27FC236}">
                <a16:creationId xmlns:a16="http://schemas.microsoft.com/office/drawing/2014/main" id="{65B09D7B-C9C8-7D09-77A3-B97174A84EED}"/>
              </a:ext>
            </a:extLst>
          </p:cNvPr>
          <p:cNvGrpSpPr/>
          <p:nvPr/>
        </p:nvGrpSpPr>
        <p:grpSpPr>
          <a:xfrm>
            <a:off x="7276204" y="24221"/>
            <a:ext cx="4820545" cy="353636"/>
            <a:chOff x="7276204" y="24221"/>
            <a:chExt cx="4820545" cy="353636"/>
          </a:xfrm>
        </p:grpSpPr>
        <p:sp>
          <p:nvSpPr>
            <p:cNvPr id="1108" name="TextBox 1107">
              <a:extLst>
                <a:ext uri="{FF2B5EF4-FFF2-40B4-BE49-F238E27FC236}">
                  <a16:creationId xmlns:a16="http://schemas.microsoft.com/office/drawing/2014/main" id="{E8E42654-25F5-D7C1-6F2C-90FE36CCFCCA}"/>
                </a:ext>
              </a:extLst>
            </p:cNvPr>
            <p:cNvSpPr txBox="1"/>
            <p:nvPr/>
          </p:nvSpPr>
          <p:spPr>
            <a:xfrm>
              <a:off x="7408080" y="67746"/>
              <a:ext cx="934871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050" dirty="0"/>
                <a:t>완전 자동화</a:t>
              </a:r>
              <a:r>
                <a:rPr lang="en-US" altLang="ko-KR" sz="1050" dirty="0"/>
                <a:t>:</a:t>
              </a:r>
              <a:endParaRPr lang="ko-KR" altLang="en-US" sz="1050" dirty="0"/>
            </a:p>
          </p:txBody>
        </p:sp>
        <p:sp>
          <p:nvSpPr>
            <p:cNvPr id="1110" name="TextBox 1109">
              <a:extLst>
                <a:ext uri="{FF2B5EF4-FFF2-40B4-BE49-F238E27FC236}">
                  <a16:creationId xmlns:a16="http://schemas.microsoft.com/office/drawing/2014/main" id="{8DF23FFF-D0B6-7D58-9FCB-B383D40A9342}"/>
                </a:ext>
              </a:extLst>
            </p:cNvPr>
            <p:cNvSpPr txBox="1"/>
            <p:nvPr/>
          </p:nvSpPr>
          <p:spPr>
            <a:xfrm>
              <a:off x="9185179" y="70105"/>
              <a:ext cx="934871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050" dirty="0"/>
                <a:t>부분 자동화</a:t>
              </a:r>
              <a:r>
                <a:rPr lang="en-US" altLang="ko-KR" sz="1050" dirty="0"/>
                <a:t>:</a:t>
              </a:r>
              <a:endParaRPr lang="ko-KR" altLang="en-US" sz="1050" dirty="0"/>
            </a:p>
          </p:txBody>
        </p:sp>
        <p:sp>
          <p:nvSpPr>
            <p:cNvPr id="1121" name="TextBox 1120">
              <a:extLst>
                <a:ext uri="{FF2B5EF4-FFF2-40B4-BE49-F238E27FC236}">
                  <a16:creationId xmlns:a16="http://schemas.microsoft.com/office/drawing/2014/main" id="{F9A50D12-B762-E8C2-19F0-193E080D1ED9}"/>
                </a:ext>
              </a:extLst>
            </p:cNvPr>
            <p:cNvSpPr txBox="1"/>
            <p:nvPr/>
          </p:nvSpPr>
          <p:spPr>
            <a:xfrm>
              <a:off x="11027719" y="78039"/>
              <a:ext cx="482824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050" dirty="0"/>
                <a:t>수동</a:t>
              </a:r>
              <a:r>
                <a:rPr lang="en-US" altLang="ko-KR" sz="1050" dirty="0"/>
                <a:t>:</a:t>
              </a:r>
              <a:endParaRPr lang="ko-KR" altLang="en-US" sz="1050" dirty="0"/>
            </a:p>
          </p:txBody>
        </p:sp>
        <p:sp>
          <p:nvSpPr>
            <p:cNvPr id="1122" name="사각형: 둥근 모서리 1121">
              <a:extLst>
                <a:ext uri="{FF2B5EF4-FFF2-40B4-BE49-F238E27FC236}">
                  <a16:creationId xmlns:a16="http://schemas.microsoft.com/office/drawing/2014/main" id="{392829D6-E56F-6C00-C62F-340B388F62F8}"/>
                </a:ext>
              </a:extLst>
            </p:cNvPr>
            <p:cNvSpPr/>
            <p:nvPr/>
          </p:nvSpPr>
          <p:spPr>
            <a:xfrm>
              <a:off x="7276204" y="24221"/>
              <a:ext cx="4820545" cy="353636"/>
            </a:xfrm>
            <a:prstGeom prst="roundRect">
              <a:avLst>
                <a:gd name="adj" fmla="val 4187"/>
              </a:avLst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23" name="화살표: 오른쪽 1122">
              <a:extLst>
                <a:ext uri="{FF2B5EF4-FFF2-40B4-BE49-F238E27FC236}">
                  <a16:creationId xmlns:a16="http://schemas.microsoft.com/office/drawing/2014/main" id="{2F2AF9F9-BC8F-C5E5-B5AD-4CC190A5CF0F}"/>
                </a:ext>
              </a:extLst>
            </p:cNvPr>
            <p:cNvSpPr/>
            <p:nvPr/>
          </p:nvSpPr>
          <p:spPr>
            <a:xfrm>
              <a:off x="8382356" y="49128"/>
              <a:ext cx="450850" cy="279400"/>
            </a:xfrm>
            <a:prstGeom prst="rightArrow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24" name="화살표: 오른쪽 1123">
              <a:extLst>
                <a:ext uri="{FF2B5EF4-FFF2-40B4-BE49-F238E27FC236}">
                  <a16:creationId xmlns:a16="http://schemas.microsoft.com/office/drawing/2014/main" id="{DAF089E3-6EAA-02B7-ED6E-62C837446379}"/>
                </a:ext>
              </a:extLst>
            </p:cNvPr>
            <p:cNvSpPr/>
            <p:nvPr/>
          </p:nvSpPr>
          <p:spPr>
            <a:xfrm>
              <a:off x="10165686" y="54604"/>
              <a:ext cx="450850" cy="279400"/>
            </a:xfrm>
            <a:prstGeom prst="rightArrow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25" name="화살표: 오른쪽 1124">
              <a:extLst>
                <a:ext uri="{FF2B5EF4-FFF2-40B4-BE49-F238E27FC236}">
                  <a16:creationId xmlns:a16="http://schemas.microsoft.com/office/drawing/2014/main" id="{3D93415D-602C-E746-8A09-B022A1951B59}"/>
                </a:ext>
              </a:extLst>
            </p:cNvPr>
            <p:cNvSpPr/>
            <p:nvPr/>
          </p:nvSpPr>
          <p:spPr>
            <a:xfrm>
              <a:off x="11533018" y="59588"/>
              <a:ext cx="450850" cy="279400"/>
            </a:xfrm>
            <a:prstGeom prst="rightArrow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626403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925DC843-B5FE-549B-8ED6-EA3702990C07}"/>
              </a:ext>
            </a:extLst>
          </p:cNvPr>
          <p:cNvSpPr/>
          <p:nvPr/>
        </p:nvSpPr>
        <p:spPr>
          <a:xfrm>
            <a:off x="593893" y="2123509"/>
            <a:ext cx="11496351" cy="1023921"/>
          </a:xfrm>
          <a:prstGeom prst="roundRect">
            <a:avLst>
              <a:gd name="adj" fmla="val 5228"/>
            </a:avLst>
          </a:prstGeom>
          <a:solidFill>
            <a:srgbClr val="DEEBF7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BAAE55B8-5758-75D9-B83B-66BD9464A00E}"/>
              </a:ext>
            </a:extLst>
          </p:cNvPr>
          <p:cNvSpPr/>
          <p:nvPr/>
        </p:nvSpPr>
        <p:spPr>
          <a:xfrm>
            <a:off x="601512" y="3190255"/>
            <a:ext cx="11496351" cy="1023921"/>
          </a:xfrm>
          <a:prstGeom prst="roundRect">
            <a:avLst>
              <a:gd name="adj" fmla="val 5228"/>
            </a:avLst>
          </a:prstGeom>
          <a:solidFill>
            <a:srgbClr val="DEEBF7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800"/>
              <a:t>excel</a:t>
            </a:r>
            <a:endParaRPr lang="ko-KR" altLang="en-US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825B0C86-7270-2344-A041-9343FF178473}"/>
              </a:ext>
            </a:extLst>
          </p:cNvPr>
          <p:cNvSpPr/>
          <p:nvPr/>
        </p:nvSpPr>
        <p:spPr>
          <a:xfrm>
            <a:off x="609133" y="4248672"/>
            <a:ext cx="11496351" cy="1023921"/>
          </a:xfrm>
          <a:prstGeom prst="roundRect">
            <a:avLst>
              <a:gd name="adj" fmla="val 5228"/>
            </a:avLst>
          </a:prstGeom>
          <a:solidFill>
            <a:srgbClr val="DEEBF7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7" name="사각형: 둥근 모서리 56">
            <a:extLst>
              <a:ext uri="{FF2B5EF4-FFF2-40B4-BE49-F238E27FC236}">
                <a16:creationId xmlns:a16="http://schemas.microsoft.com/office/drawing/2014/main" id="{297D0E5A-D454-4750-A3EC-BBC0A9571241}"/>
              </a:ext>
            </a:extLst>
          </p:cNvPr>
          <p:cNvSpPr/>
          <p:nvPr/>
        </p:nvSpPr>
        <p:spPr>
          <a:xfrm>
            <a:off x="600399" y="1065916"/>
            <a:ext cx="11496351" cy="1023921"/>
          </a:xfrm>
          <a:prstGeom prst="roundRect">
            <a:avLst>
              <a:gd name="adj" fmla="val 5228"/>
            </a:avLst>
          </a:prstGeom>
          <a:solidFill>
            <a:srgbClr val="DEEBF7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800" dirty="0"/>
              <a:t>excel</a:t>
            </a:r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CBFB5B-C730-F94F-1678-0DA56E8D939B}"/>
              </a:ext>
            </a:extLst>
          </p:cNvPr>
          <p:cNvSpPr txBox="1"/>
          <p:nvPr/>
        </p:nvSpPr>
        <p:spPr>
          <a:xfrm>
            <a:off x="0" y="0"/>
            <a:ext cx="49098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/>
              <a:t>(2) Data </a:t>
            </a:r>
            <a:r>
              <a:rPr lang="ko-KR" altLang="en-US" b="1" dirty="0"/>
              <a:t>수집 및 </a:t>
            </a:r>
            <a:r>
              <a:rPr lang="en-US" altLang="ko-KR" b="1" dirty="0"/>
              <a:t>AI </a:t>
            </a:r>
            <a:r>
              <a:rPr lang="ko-KR" altLang="en-US" b="1" dirty="0"/>
              <a:t>적용 프로세스</a:t>
            </a:r>
            <a:r>
              <a:rPr lang="en-US" altLang="ko-KR" b="1" dirty="0"/>
              <a:t>(</a:t>
            </a:r>
            <a:r>
              <a:rPr lang="ko-KR" altLang="en-US" b="1" dirty="0"/>
              <a:t>예시</a:t>
            </a:r>
            <a:r>
              <a:rPr lang="en-US" altLang="ko-KR" b="1" dirty="0"/>
              <a:t>1)</a:t>
            </a:r>
            <a:endParaRPr lang="ko-KR" altLang="en-US" b="1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0BF0A3BF-0039-AD86-1295-E9C1522DFD9D}"/>
              </a:ext>
            </a:extLst>
          </p:cNvPr>
          <p:cNvSpPr/>
          <p:nvPr/>
        </p:nvSpPr>
        <p:spPr>
          <a:xfrm>
            <a:off x="1084954" y="515235"/>
            <a:ext cx="1002888" cy="44996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데이터 </a:t>
            </a:r>
            <a:endParaRPr lang="en-US" altLang="ko-KR" sz="1000" dirty="0"/>
          </a:p>
          <a:p>
            <a:pPr algn="ctr"/>
            <a:r>
              <a:rPr lang="ko-KR" altLang="en-US" sz="1000" dirty="0"/>
              <a:t>생성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51B334D7-826F-1E2B-3361-39558477F637}"/>
              </a:ext>
            </a:extLst>
          </p:cNvPr>
          <p:cNvSpPr/>
          <p:nvPr/>
        </p:nvSpPr>
        <p:spPr>
          <a:xfrm>
            <a:off x="2985763" y="515235"/>
            <a:ext cx="1002889" cy="44996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데이터 </a:t>
            </a:r>
            <a:endParaRPr lang="en-US" altLang="ko-KR" sz="1000" dirty="0"/>
          </a:p>
          <a:p>
            <a:pPr algn="ctr"/>
            <a:r>
              <a:rPr lang="ko-KR" altLang="en-US" sz="1000" dirty="0"/>
              <a:t>수집 및 가공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D6EE5D28-39FC-71F2-2695-1176B84FF792}"/>
              </a:ext>
            </a:extLst>
          </p:cNvPr>
          <p:cNvSpPr/>
          <p:nvPr/>
        </p:nvSpPr>
        <p:spPr>
          <a:xfrm>
            <a:off x="4909813" y="515235"/>
            <a:ext cx="1002889" cy="44996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AI</a:t>
            </a:r>
          </a:p>
          <a:p>
            <a:pPr algn="ctr"/>
            <a:r>
              <a:rPr lang="ko-KR" altLang="en-US" sz="1000" dirty="0"/>
              <a:t>학습</a:t>
            </a:r>
            <a:endParaRPr lang="en-US" altLang="ko-KR" sz="10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24CB38D8-7673-29D9-3B1F-0B4B87C2AE67}"/>
              </a:ext>
            </a:extLst>
          </p:cNvPr>
          <p:cNvSpPr/>
          <p:nvPr/>
        </p:nvSpPr>
        <p:spPr>
          <a:xfrm>
            <a:off x="6785914" y="515235"/>
            <a:ext cx="1002889" cy="44996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AI</a:t>
            </a:r>
            <a:r>
              <a:rPr lang="ko-KR" altLang="en-US" sz="1000" dirty="0"/>
              <a:t>결과</a:t>
            </a:r>
            <a:endParaRPr lang="en-US" altLang="ko-KR" sz="1000" dirty="0"/>
          </a:p>
          <a:p>
            <a:pPr algn="ctr"/>
            <a:r>
              <a:rPr lang="ko-KR" altLang="en-US" sz="1000" dirty="0"/>
              <a:t>성능 분석</a:t>
            </a:r>
            <a:endParaRPr lang="en-US" altLang="ko-KR" sz="10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9C829546-BDB4-07FB-9DF6-1069AA0145C3}"/>
              </a:ext>
            </a:extLst>
          </p:cNvPr>
          <p:cNvSpPr/>
          <p:nvPr/>
        </p:nvSpPr>
        <p:spPr>
          <a:xfrm>
            <a:off x="10680494" y="515235"/>
            <a:ext cx="1002889" cy="44996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AI</a:t>
            </a:r>
            <a:r>
              <a:rPr lang="ko-KR" altLang="en-US" sz="1000" dirty="0"/>
              <a:t>결과</a:t>
            </a:r>
            <a:endParaRPr lang="en-US" altLang="ko-KR" sz="1000" dirty="0"/>
          </a:p>
          <a:p>
            <a:pPr algn="ctr"/>
            <a:r>
              <a:rPr lang="ko-KR" altLang="en-US" sz="1000" dirty="0"/>
              <a:t>적용</a:t>
            </a:r>
            <a:endParaRPr lang="en-US" altLang="ko-KR" sz="1000" dirty="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8C59DA3A-636F-03F4-45CE-672AACC940F8}"/>
              </a:ext>
            </a:extLst>
          </p:cNvPr>
          <p:cNvSpPr/>
          <p:nvPr/>
        </p:nvSpPr>
        <p:spPr>
          <a:xfrm>
            <a:off x="8733204" y="515235"/>
            <a:ext cx="1002889" cy="44996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디지털트윈</a:t>
            </a:r>
            <a:endParaRPr lang="en-US" altLang="ko-KR" sz="1000" dirty="0"/>
          </a:p>
          <a:p>
            <a:pPr algn="ctr"/>
            <a:r>
              <a:rPr lang="en-US" altLang="ko-KR" sz="1000" dirty="0"/>
              <a:t>(</a:t>
            </a:r>
            <a:r>
              <a:rPr lang="ko-KR" altLang="en-US" sz="1000" dirty="0"/>
              <a:t>시뮬레이션</a:t>
            </a:r>
            <a:r>
              <a:rPr lang="en-US" altLang="ko-KR" sz="1000" dirty="0"/>
              <a:t>)</a:t>
            </a:r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4F75D306-F01E-4553-6D5C-6375DCAEC449}"/>
              </a:ext>
            </a:extLst>
          </p:cNvPr>
          <p:cNvSpPr/>
          <p:nvPr/>
        </p:nvSpPr>
        <p:spPr>
          <a:xfrm>
            <a:off x="600399" y="965200"/>
            <a:ext cx="1876101" cy="4354799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D1A09CAC-A5B1-0C02-73C1-0643EF3F02B5}"/>
              </a:ext>
            </a:extLst>
          </p:cNvPr>
          <p:cNvSpPr/>
          <p:nvPr/>
        </p:nvSpPr>
        <p:spPr>
          <a:xfrm>
            <a:off x="2524449" y="965200"/>
            <a:ext cx="1876101" cy="4354799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27B83CEB-7A76-B023-DFA1-74D3BD4EE61A}"/>
              </a:ext>
            </a:extLst>
          </p:cNvPr>
          <p:cNvSpPr/>
          <p:nvPr/>
        </p:nvSpPr>
        <p:spPr>
          <a:xfrm>
            <a:off x="4448499" y="965200"/>
            <a:ext cx="1876101" cy="4354799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F50E7CF7-9DC2-DEB1-CD4C-FC284450DD5F}"/>
              </a:ext>
            </a:extLst>
          </p:cNvPr>
          <p:cNvSpPr/>
          <p:nvPr/>
        </p:nvSpPr>
        <p:spPr>
          <a:xfrm>
            <a:off x="6372549" y="965200"/>
            <a:ext cx="1876101" cy="4354799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B35633EA-17EB-5C95-4ACC-C1811057FA3E}"/>
              </a:ext>
            </a:extLst>
          </p:cNvPr>
          <p:cNvSpPr/>
          <p:nvPr/>
        </p:nvSpPr>
        <p:spPr>
          <a:xfrm>
            <a:off x="8296599" y="965200"/>
            <a:ext cx="1876101" cy="4354799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2B99469F-0EE9-C488-793B-02B078277080}"/>
              </a:ext>
            </a:extLst>
          </p:cNvPr>
          <p:cNvSpPr/>
          <p:nvPr/>
        </p:nvSpPr>
        <p:spPr>
          <a:xfrm>
            <a:off x="10220649" y="965200"/>
            <a:ext cx="1876101" cy="4354799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2" name="그룹 31">
            <a:extLst>
              <a:ext uri="{FF2B5EF4-FFF2-40B4-BE49-F238E27FC236}">
                <a16:creationId xmlns:a16="http://schemas.microsoft.com/office/drawing/2014/main" id="{87C1CC72-C63C-70B1-18FD-4A0BB913A819}"/>
              </a:ext>
            </a:extLst>
          </p:cNvPr>
          <p:cNvGrpSpPr/>
          <p:nvPr/>
        </p:nvGrpSpPr>
        <p:grpSpPr>
          <a:xfrm>
            <a:off x="0" y="1203774"/>
            <a:ext cx="569387" cy="756740"/>
            <a:chOff x="-2217" y="2904749"/>
            <a:chExt cx="569387" cy="756740"/>
          </a:xfrm>
        </p:grpSpPr>
        <p:pic>
          <p:nvPicPr>
            <p:cNvPr id="30" name="그림 29">
              <a:extLst>
                <a:ext uri="{FF2B5EF4-FFF2-40B4-BE49-F238E27FC236}">
                  <a16:creationId xmlns:a16="http://schemas.microsoft.com/office/drawing/2014/main" id="{9E67ECE0-FE6E-F657-871F-11B0AA06F1C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800" y="2904749"/>
              <a:ext cx="483141" cy="510519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8995E777-8D89-E43C-A81F-513EB638B0A3}"/>
                </a:ext>
              </a:extLst>
            </p:cNvPr>
            <p:cNvSpPr txBox="1"/>
            <p:nvPr/>
          </p:nvSpPr>
          <p:spPr>
            <a:xfrm>
              <a:off x="-2217" y="3415268"/>
              <a:ext cx="56938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000" dirty="0"/>
                <a:t>수작업</a:t>
              </a:r>
            </a:p>
          </p:txBody>
        </p:sp>
      </p:grpSp>
      <p:grpSp>
        <p:nvGrpSpPr>
          <p:cNvPr id="36" name="그룹 35">
            <a:extLst>
              <a:ext uri="{FF2B5EF4-FFF2-40B4-BE49-F238E27FC236}">
                <a16:creationId xmlns:a16="http://schemas.microsoft.com/office/drawing/2014/main" id="{EF7BACC9-C659-7497-5609-075A03914BBE}"/>
              </a:ext>
            </a:extLst>
          </p:cNvPr>
          <p:cNvGrpSpPr/>
          <p:nvPr/>
        </p:nvGrpSpPr>
        <p:grpSpPr>
          <a:xfrm>
            <a:off x="-42706" y="2266436"/>
            <a:ext cx="697627" cy="747702"/>
            <a:chOff x="-7088" y="4244713"/>
            <a:chExt cx="697627" cy="747702"/>
          </a:xfrm>
        </p:grpSpPr>
        <p:pic>
          <p:nvPicPr>
            <p:cNvPr id="34" name="그림 33">
              <a:extLst>
                <a:ext uri="{FF2B5EF4-FFF2-40B4-BE49-F238E27FC236}">
                  <a16:creationId xmlns:a16="http://schemas.microsoft.com/office/drawing/2014/main" id="{CF9F8388-04E8-B16F-6190-E1743200490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4467" y="4244713"/>
              <a:ext cx="472703" cy="510519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82BFADE4-3B2D-E90B-B6A6-912DBD74AC6A}"/>
                </a:ext>
              </a:extLst>
            </p:cNvPr>
            <p:cNvSpPr txBox="1"/>
            <p:nvPr/>
          </p:nvSpPr>
          <p:spPr>
            <a:xfrm>
              <a:off x="-7088" y="4746194"/>
              <a:ext cx="69762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000" dirty="0"/>
                <a:t>자체개발</a:t>
              </a:r>
            </a:p>
          </p:txBody>
        </p:sp>
      </p:grpSp>
      <p:grpSp>
        <p:nvGrpSpPr>
          <p:cNvPr id="40" name="그룹 39">
            <a:extLst>
              <a:ext uri="{FF2B5EF4-FFF2-40B4-BE49-F238E27FC236}">
                <a16:creationId xmlns:a16="http://schemas.microsoft.com/office/drawing/2014/main" id="{6DE2C95A-F1B1-22B7-CA06-E2B7A8B5E084}"/>
              </a:ext>
            </a:extLst>
          </p:cNvPr>
          <p:cNvGrpSpPr/>
          <p:nvPr/>
        </p:nvGrpSpPr>
        <p:grpSpPr>
          <a:xfrm>
            <a:off x="-42706" y="3333067"/>
            <a:ext cx="697627" cy="756740"/>
            <a:chOff x="1189635" y="4172008"/>
            <a:chExt cx="697627" cy="756740"/>
          </a:xfrm>
        </p:grpSpPr>
        <p:pic>
          <p:nvPicPr>
            <p:cNvPr id="38" name="그림 37">
              <a:extLst>
                <a:ext uri="{FF2B5EF4-FFF2-40B4-BE49-F238E27FC236}">
                  <a16:creationId xmlns:a16="http://schemas.microsoft.com/office/drawing/2014/main" id="{02D684D8-4FCD-6CFB-DF12-26A3EAC64AB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73609" y="4172008"/>
              <a:ext cx="529680" cy="510519"/>
            </a:xfrm>
            <a:prstGeom prst="rect">
              <a:avLst/>
            </a:prstGeom>
          </p:spPr>
        </p:pic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D0F2DBD-7148-1AA0-1226-8EA667673C96}"/>
                </a:ext>
              </a:extLst>
            </p:cNvPr>
            <p:cNvSpPr txBox="1"/>
            <p:nvPr/>
          </p:nvSpPr>
          <p:spPr>
            <a:xfrm>
              <a:off x="1189635" y="4682527"/>
              <a:ext cx="69762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000" dirty="0"/>
                <a:t>오픈소스</a:t>
              </a:r>
            </a:p>
          </p:txBody>
        </p:sp>
      </p:grpSp>
      <p:grpSp>
        <p:nvGrpSpPr>
          <p:cNvPr id="44" name="그룹 43">
            <a:extLst>
              <a:ext uri="{FF2B5EF4-FFF2-40B4-BE49-F238E27FC236}">
                <a16:creationId xmlns:a16="http://schemas.microsoft.com/office/drawing/2014/main" id="{B23123BC-CAC1-C9F4-327D-C0657257CCA0}"/>
              </a:ext>
            </a:extLst>
          </p:cNvPr>
          <p:cNvGrpSpPr/>
          <p:nvPr/>
        </p:nvGrpSpPr>
        <p:grpSpPr>
          <a:xfrm>
            <a:off x="-54227" y="4386510"/>
            <a:ext cx="697627" cy="910629"/>
            <a:chOff x="1027710" y="3117334"/>
            <a:chExt cx="697627" cy="910629"/>
          </a:xfrm>
        </p:grpSpPr>
        <p:pic>
          <p:nvPicPr>
            <p:cNvPr id="42" name="그림 41">
              <a:extLst>
                <a:ext uri="{FF2B5EF4-FFF2-40B4-BE49-F238E27FC236}">
                  <a16:creationId xmlns:a16="http://schemas.microsoft.com/office/drawing/2014/main" id="{E520A4C3-B061-E02F-80B0-713E4ACA0B2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28080" y="3117334"/>
              <a:ext cx="496885" cy="510519"/>
            </a:xfrm>
            <a:prstGeom prst="rect">
              <a:avLst/>
            </a:prstGeom>
          </p:spPr>
        </p:pic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39072DB-6555-E874-2225-84760F2D4938}"/>
                </a:ext>
              </a:extLst>
            </p:cNvPr>
            <p:cNvSpPr txBox="1"/>
            <p:nvPr/>
          </p:nvSpPr>
          <p:spPr>
            <a:xfrm>
              <a:off x="1027710" y="3627853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000" dirty="0"/>
                <a:t>상용</a:t>
              </a:r>
              <a:endParaRPr lang="en-US" altLang="ko-KR" sz="1000" dirty="0"/>
            </a:p>
            <a:p>
              <a:pPr algn="ctr"/>
              <a:r>
                <a:rPr lang="ko-KR" altLang="en-US" sz="1000" dirty="0"/>
                <a:t>프로그램</a:t>
              </a:r>
            </a:p>
          </p:txBody>
        </p:sp>
      </p:grpSp>
      <p:sp>
        <p:nvSpPr>
          <p:cNvPr id="1064" name="TextBox 1063">
            <a:extLst>
              <a:ext uri="{FF2B5EF4-FFF2-40B4-BE49-F238E27FC236}">
                <a16:creationId xmlns:a16="http://schemas.microsoft.com/office/drawing/2014/main" id="{2572F382-CAE1-2945-1B10-396CC1ACEF43}"/>
              </a:ext>
            </a:extLst>
          </p:cNvPr>
          <p:cNvSpPr txBox="1"/>
          <p:nvPr/>
        </p:nvSpPr>
        <p:spPr>
          <a:xfrm>
            <a:off x="4431562" y="1087842"/>
            <a:ext cx="6880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/>
              <a:t>활용 툴 </a:t>
            </a:r>
            <a:r>
              <a:rPr lang="en-US" altLang="ko-KR" sz="1000" dirty="0"/>
              <a:t>:</a:t>
            </a:r>
            <a:endParaRPr lang="ko-KR" altLang="en-US" sz="1000" dirty="0"/>
          </a:p>
        </p:txBody>
      </p:sp>
      <p:sp>
        <p:nvSpPr>
          <p:cNvPr id="1065" name="TextBox 1064">
            <a:extLst>
              <a:ext uri="{FF2B5EF4-FFF2-40B4-BE49-F238E27FC236}">
                <a16:creationId xmlns:a16="http://schemas.microsoft.com/office/drawing/2014/main" id="{0049895A-4A68-4EFA-8E87-F3A78B147F2D}"/>
              </a:ext>
            </a:extLst>
          </p:cNvPr>
          <p:cNvSpPr txBox="1"/>
          <p:nvPr/>
        </p:nvSpPr>
        <p:spPr>
          <a:xfrm>
            <a:off x="2546480" y="1087842"/>
            <a:ext cx="6880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/>
              <a:t>활용 툴 </a:t>
            </a:r>
            <a:r>
              <a:rPr lang="en-US" altLang="ko-KR" sz="1000" dirty="0"/>
              <a:t>:</a:t>
            </a:r>
            <a:endParaRPr lang="ko-KR" altLang="en-US" sz="10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D296493B-0DAA-1054-034D-8EA10D72D448}"/>
              </a:ext>
            </a:extLst>
          </p:cNvPr>
          <p:cNvSpPr/>
          <p:nvPr/>
        </p:nvSpPr>
        <p:spPr>
          <a:xfrm>
            <a:off x="599976" y="5341685"/>
            <a:ext cx="1876101" cy="1447813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134346D0-C3CE-D53F-CDBC-DA09AB103329}"/>
              </a:ext>
            </a:extLst>
          </p:cNvPr>
          <p:cNvSpPr/>
          <p:nvPr/>
        </p:nvSpPr>
        <p:spPr>
          <a:xfrm>
            <a:off x="2523197" y="5341685"/>
            <a:ext cx="1876101" cy="1447813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사각형: 둥근 모서리 32">
            <a:extLst>
              <a:ext uri="{FF2B5EF4-FFF2-40B4-BE49-F238E27FC236}">
                <a16:creationId xmlns:a16="http://schemas.microsoft.com/office/drawing/2014/main" id="{5145983B-EB9C-4937-7247-F4C21F130870}"/>
              </a:ext>
            </a:extLst>
          </p:cNvPr>
          <p:cNvSpPr/>
          <p:nvPr/>
        </p:nvSpPr>
        <p:spPr>
          <a:xfrm>
            <a:off x="4447847" y="5341685"/>
            <a:ext cx="1876101" cy="1447813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735765DD-5B47-893C-15AB-27784490ECB6}"/>
              </a:ext>
            </a:extLst>
          </p:cNvPr>
          <p:cNvSpPr/>
          <p:nvPr/>
        </p:nvSpPr>
        <p:spPr>
          <a:xfrm>
            <a:off x="6371068" y="5341685"/>
            <a:ext cx="1876101" cy="1447813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2A73B75-A849-FDA0-A135-D45752D93106}"/>
              </a:ext>
            </a:extLst>
          </p:cNvPr>
          <p:cNvSpPr/>
          <p:nvPr/>
        </p:nvSpPr>
        <p:spPr>
          <a:xfrm>
            <a:off x="8298542" y="5341685"/>
            <a:ext cx="1876101" cy="1447813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사각형: 둥근 모서리 47">
            <a:extLst>
              <a:ext uri="{FF2B5EF4-FFF2-40B4-BE49-F238E27FC236}">
                <a16:creationId xmlns:a16="http://schemas.microsoft.com/office/drawing/2014/main" id="{D6809B22-FC51-846B-48D0-F4B1B4D80096}"/>
              </a:ext>
            </a:extLst>
          </p:cNvPr>
          <p:cNvSpPr/>
          <p:nvPr/>
        </p:nvSpPr>
        <p:spPr>
          <a:xfrm>
            <a:off x="10221763" y="5341685"/>
            <a:ext cx="1876101" cy="1447813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사각형: 둥근 모서리 48">
            <a:extLst>
              <a:ext uri="{FF2B5EF4-FFF2-40B4-BE49-F238E27FC236}">
                <a16:creationId xmlns:a16="http://schemas.microsoft.com/office/drawing/2014/main" id="{9D068EC4-44B6-42E6-8B4D-A16B3BB006B7}"/>
              </a:ext>
            </a:extLst>
          </p:cNvPr>
          <p:cNvSpPr/>
          <p:nvPr/>
        </p:nvSpPr>
        <p:spPr>
          <a:xfrm>
            <a:off x="609133" y="5393115"/>
            <a:ext cx="11496351" cy="630192"/>
          </a:xfrm>
          <a:prstGeom prst="roundRect">
            <a:avLst>
              <a:gd name="adj" fmla="val 5228"/>
            </a:avLst>
          </a:prstGeom>
          <a:solidFill>
            <a:schemeClr val="accent6">
              <a:lumMod val="20000"/>
              <a:lumOff val="80000"/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0" name="사각형: 둥근 모서리 49">
            <a:extLst>
              <a:ext uri="{FF2B5EF4-FFF2-40B4-BE49-F238E27FC236}">
                <a16:creationId xmlns:a16="http://schemas.microsoft.com/office/drawing/2014/main" id="{B0D17665-0F3C-024E-B45C-7865D164FC3B}"/>
              </a:ext>
            </a:extLst>
          </p:cNvPr>
          <p:cNvSpPr/>
          <p:nvPr/>
        </p:nvSpPr>
        <p:spPr>
          <a:xfrm>
            <a:off x="609133" y="6117015"/>
            <a:ext cx="11496351" cy="630192"/>
          </a:xfrm>
          <a:prstGeom prst="roundRect">
            <a:avLst>
              <a:gd name="adj" fmla="val 5228"/>
            </a:avLst>
          </a:prstGeom>
          <a:solidFill>
            <a:schemeClr val="accent2">
              <a:lumMod val="20000"/>
              <a:lumOff val="80000"/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53" name="그룹 52">
            <a:extLst>
              <a:ext uri="{FF2B5EF4-FFF2-40B4-BE49-F238E27FC236}">
                <a16:creationId xmlns:a16="http://schemas.microsoft.com/office/drawing/2014/main" id="{6B8ECF6F-A771-0FA0-8AD8-3F01CB421680}"/>
              </a:ext>
            </a:extLst>
          </p:cNvPr>
          <p:cNvGrpSpPr/>
          <p:nvPr/>
        </p:nvGrpSpPr>
        <p:grpSpPr>
          <a:xfrm>
            <a:off x="-54229" y="5382985"/>
            <a:ext cx="697627" cy="669191"/>
            <a:chOff x="-54229" y="5276305"/>
            <a:chExt cx="697627" cy="669191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BE60893-6A86-8D65-3569-945E31309947}"/>
                </a:ext>
              </a:extLst>
            </p:cNvPr>
            <p:cNvSpPr txBox="1"/>
            <p:nvPr/>
          </p:nvSpPr>
          <p:spPr>
            <a:xfrm>
              <a:off x="-54229" y="5699275"/>
              <a:ext cx="69762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000"/>
                <a:t>데이터양</a:t>
              </a:r>
              <a:endParaRPr lang="ko-KR" altLang="en-US" sz="1000" dirty="0"/>
            </a:p>
          </p:txBody>
        </p:sp>
        <p:pic>
          <p:nvPicPr>
            <p:cNvPr id="52" name="그림 51">
              <a:extLst>
                <a:ext uri="{FF2B5EF4-FFF2-40B4-BE49-F238E27FC236}">
                  <a16:creationId xmlns:a16="http://schemas.microsoft.com/office/drawing/2014/main" id="{50B9C7D6-4DEE-951F-15A8-DDA00AE358F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3017" y="5276305"/>
              <a:ext cx="488398" cy="458682"/>
            </a:xfrm>
            <a:prstGeom prst="rect">
              <a:avLst/>
            </a:prstGeom>
          </p:spPr>
        </p:pic>
      </p:grpSp>
      <p:grpSp>
        <p:nvGrpSpPr>
          <p:cNvPr id="56" name="그룹 55">
            <a:extLst>
              <a:ext uri="{FF2B5EF4-FFF2-40B4-BE49-F238E27FC236}">
                <a16:creationId xmlns:a16="http://schemas.microsoft.com/office/drawing/2014/main" id="{54491F86-BB28-7B8A-577A-1EDB1783ED52}"/>
              </a:ext>
            </a:extLst>
          </p:cNvPr>
          <p:cNvGrpSpPr/>
          <p:nvPr/>
        </p:nvGrpSpPr>
        <p:grpSpPr>
          <a:xfrm>
            <a:off x="-76672" y="6139875"/>
            <a:ext cx="742511" cy="737322"/>
            <a:chOff x="-76672" y="6117015"/>
            <a:chExt cx="742511" cy="737322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D3F0639-D98F-D074-E6CB-FA7C12F472E1}"/>
                </a:ext>
              </a:extLst>
            </p:cNvPr>
            <p:cNvSpPr txBox="1"/>
            <p:nvPr/>
          </p:nvSpPr>
          <p:spPr>
            <a:xfrm>
              <a:off x="-76672" y="6608116"/>
              <a:ext cx="74251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000" dirty="0"/>
                <a:t>처리 시간</a:t>
              </a:r>
            </a:p>
          </p:txBody>
        </p:sp>
        <p:pic>
          <p:nvPicPr>
            <p:cNvPr id="55" name="그림 54">
              <a:extLst>
                <a:ext uri="{FF2B5EF4-FFF2-40B4-BE49-F238E27FC236}">
                  <a16:creationId xmlns:a16="http://schemas.microsoft.com/office/drawing/2014/main" id="{0B5519F2-707F-4FB2-A2DB-063BE8B38EF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5139" y="6117015"/>
              <a:ext cx="486276" cy="510519"/>
            </a:xfrm>
            <a:prstGeom prst="rect">
              <a:avLst/>
            </a:prstGeom>
          </p:spPr>
        </p:pic>
      </p:grpSp>
      <p:sp>
        <p:nvSpPr>
          <p:cNvPr id="61" name="TextBox 60">
            <a:extLst>
              <a:ext uri="{FF2B5EF4-FFF2-40B4-BE49-F238E27FC236}">
                <a16:creationId xmlns:a16="http://schemas.microsoft.com/office/drawing/2014/main" id="{CE353B37-255B-AFAE-D7EF-4BC4559BB9FE}"/>
              </a:ext>
            </a:extLst>
          </p:cNvPr>
          <p:cNvSpPr txBox="1"/>
          <p:nvPr/>
        </p:nvSpPr>
        <p:spPr>
          <a:xfrm>
            <a:off x="1158958" y="6335145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 dirty="0"/>
              <a:t>실시간</a:t>
            </a:r>
          </a:p>
        </p:txBody>
      </p:sp>
      <p:sp>
        <p:nvSpPr>
          <p:cNvPr id="1026" name="TextBox 1025">
            <a:extLst>
              <a:ext uri="{FF2B5EF4-FFF2-40B4-BE49-F238E27FC236}">
                <a16:creationId xmlns:a16="http://schemas.microsoft.com/office/drawing/2014/main" id="{26D414D0-D6F4-0DAB-A513-DD1D99EB4CC0}"/>
              </a:ext>
            </a:extLst>
          </p:cNvPr>
          <p:cNvSpPr txBox="1"/>
          <p:nvPr/>
        </p:nvSpPr>
        <p:spPr>
          <a:xfrm>
            <a:off x="3240110" y="6335145"/>
            <a:ext cx="4283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3</a:t>
            </a:r>
            <a:r>
              <a:rPr lang="ko-KR" altLang="en-US" sz="1200" b="1" dirty="0"/>
              <a:t>일</a:t>
            </a:r>
          </a:p>
        </p:txBody>
      </p:sp>
      <p:sp>
        <p:nvSpPr>
          <p:cNvPr id="1028" name="TextBox 1027">
            <a:extLst>
              <a:ext uri="{FF2B5EF4-FFF2-40B4-BE49-F238E27FC236}">
                <a16:creationId xmlns:a16="http://schemas.microsoft.com/office/drawing/2014/main" id="{91CEC98B-879D-0E54-76BD-AEFEBCFDCEDA}"/>
              </a:ext>
            </a:extLst>
          </p:cNvPr>
          <p:cNvSpPr txBox="1"/>
          <p:nvPr/>
        </p:nvSpPr>
        <p:spPr>
          <a:xfrm>
            <a:off x="5161936" y="6332831"/>
            <a:ext cx="5774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/>
              <a:t>4</a:t>
            </a:r>
            <a:r>
              <a:rPr lang="ko-KR" altLang="en-US" sz="1200" b="1" dirty="0"/>
              <a:t>시간</a:t>
            </a:r>
          </a:p>
        </p:txBody>
      </p:sp>
      <p:sp>
        <p:nvSpPr>
          <p:cNvPr id="1030" name="TextBox 1029">
            <a:extLst>
              <a:ext uri="{FF2B5EF4-FFF2-40B4-BE49-F238E27FC236}">
                <a16:creationId xmlns:a16="http://schemas.microsoft.com/office/drawing/2014/main" id="{4A2FAA19-93C7-7BB6-F314-6C00DD3B25F4}"/>
              </a:ext>
            </a:extLst>
          </p:cNvPr>
          <p:cNvSpPr txBox="1"/>
          <p:nvPr/>
        </p:nvSpPr>
        <p:spPr>
          <a:xfrm>
            <a:off x="7038037" y="6336358"/>
            <a:ext cx="5774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2</a:t>
            </a:r>
            <a:r>
              <a:rPr lang="ko-KR" altLang="en-US" sz="1200" b="1" dirty="0"/>
              <a:t>시간</a:t>
            </a:r>
          </a:p>
        </p:txBody>
      </p:sp>
      <p:sp>
        <p:nvSpPr>
          <p:cNvPr id="1044" name="TextBox 1043">
            <a:extLst>
              <a:ext uri="{FF2B5EF4-FFF2-40B4-BE49-F238E27FC236}">
                <a16:creationId xmlns:a16="http://schemas.microsoft.com/office/drawing/2014/main" id="{7BDB007B-C4CE-9AC4-FB5B-E0F2ED343D76}"/>
              </a:ext>
            </a:extLst>
          </p:cNvPr>
          <p:cNvSpPr txBox="1"/>
          <p:nvPr/>
        </p:nvSpPr>
        <p:spPr>
          <a:xfrm>
            <a:off x="8995431" y="6332830"/>
            <a:ext cx="4283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3</a:t>
            </a:r>
            <a:r>
              <a:rPr lang="ko-KR" altLang="en-US" sz="1200" b="1" dirty="0"/>
              <a:t>일</a:t>
            </a:r>
          </a:p>
        </p:txBody>
      </p:sp>
      <p:sp>
        <p:nvSpPr>
          <p:cNvPr id="1045" name="TextBox 1044">
            <a:extLst>
              <a:ext uri="{FF2B5EF4-FFF2-40B4-BE49-F238E27FC236}">
                <a16:creationId xmlns:a16="http://schemas.microsoft.com/office/drawing/2014/main" id="{CB0A4424-9C4E-58BE-74B8-8A2A5DACB3FF}"/>
              </a:ext>
            </a:extLst>
          </p:cNvPr>
          <p:cNvSpPr txBox="1"/>
          <p:nvPr/>
        </p:nvSpPr>
        <p:spPr>
          <a:xfrm>
            <a:off x="10906788" y="6332830"/>
            <a:ext cx="5774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3</a:t>
            </a:r>
            <a:r>
              <a:rPr lang="ko-KR" altLang="en-US" sz="1200" b="1" dirty="0"/>
              <a:t>시간</a:t>
            </a:r>
          </a:p>
        </p:txBody>
      </p:sp>
      <p:grpSp>
        <p:nvGrpSpPr>
          <p:cNvPr id="1047" name="그룹 1046">
            <a:extLst>
              <a:ext uri="{FF2B5EF4-FFF2-40B4-BE49-F238E27FC236}">
                <a16:creationId xmlns:a16="http://schemas.microsoft.com/office/drawing/2014/main" id="{A562D0BD-CEE0-484E-6FB5-5D80C08599F7}"/>
              </a:ext>
            </a:extLst>
          </p:cNvPr>
          <p:cNvGrpSpPr/>
          <p:nvPr/>
        </p:nvGrpSpPr>
        <p:grpSpPr>
          <a:xfrm>
            <a:off x="5099679" y="1341690"/>
            <a:ext cx="661688" cy="584382"/>
            <a:chOff x="5185306" y="1762598"/>
            <a:chExt cx="739596" cy="653187"/>
          </a:xfrm>
        </p:grpSpPr>
        <p:sp>
          <p:nvSpPr>
            <p:cNvPr id="1048" name="TextBox 1047">
              <a:extLst>
                <a:ext uri="{FF2B5EF4-FFF2-40B4-BE49-F238E27FC236}">
                  <a16:creationId xmlns:a16="http://schemas.microsoft.com/office/drawing/2014/main" id="{3E7DE752-4A24-A593-A546-926C51137632}"/>
                </a:ext>
              </a:extLst>
            </p:cNvPr>
            <p:cNvSpPr txBox="1"/>
            <p:nvPr/>
          </p:nvSpPr>
          <p:spPr>
            <a:xfrm>
              <a:off x="5185306" y="2158634"/>
              <a:ext cx="739596" cy="2571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895" dirty="0"/>
                <a:t>MATLAB</a:t>
              </a:r>
              <a:endParaRPr lang="ko-KR" altLang="en-US" sz="895" dirty="0"/>
            </a:p>
          </p:txBody>
        </p:sp>
        <p:pic>
          <p:nvPicPr>
            <p:cNvPr id="1049" name="Picture 2">
              <a:extLst>
                <a:ext uri="{FF2B5EF4-FFF2-40B4-BE49-F238E27FC236}">
                  <a16:creationId xmlns:a16="http://schemas.microsoft.com/office/drawing/2014/main" id="{6CEF69BE-DE89-AA1A-1A41-1BDE63F0F23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2715" y="1762598"/>
              <a:ext cx="453057" cy="4057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55" name="TextBox 1054">
            <a:extLst>
              <a:ext uri="{FF2B5EF4-FFF2-40B4-BE49-F238E27FC236}">
                <a16:creationId xmlns:a16="http://schemas.microsoft.com/office/drawing/2014/main" id="{7D39B3F5-E2F0-62AD-052D-36EEC7A4C7BC}"/>
              </a:ext>
            </a:extLst>
          </p:cNvPr>
          <p:cNvSpPr txBox="1"/>
          <p:nvPr/>
        </p:nvSpPr>
        <p:spPr>
          <a:xfrm>
            <a:off x="6335702" y="1095469"/>
            <a:ext cx="6880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/>
              <a:t>활용 툴 </a:t>
            </a:r>
            <a:r>
              <a:rPr lang="en-US" altLang="ko-KR" sz="1000" dirty="0"/>
              <a:t>:</a:t>
            </a:r>
            <a:endParaRPr lang="ko-KR" altLang="en-US" sz="1000" dirty="0"/>
          </a:p>
        </p:txBody>
      </p:sp>
      <p:grpSp>
        <p:nvGrpSpPr>
          <p:cNvPr id="1072" name="그룹 1071">
            <a:extLst>
              <a:ext uri="{FF2B5EF4-FFF2-40B4-BE49-F238E27FC236}">
                <a16:creationId xmlns:a16="http://schemas.microsoft.com/office/drawing/2014/main" id="{C00E5E7D-1E59-27AE-024C-943C4E5F059C}"/>
              </a:ext>
            </a:extLst>
          </p:cNvPr>
          <p:cNvGrpSpPr/>
          <p:nvPr/>
        </p:nvGrpSpPr>
        <p:grpSpPr>
          <a:xfrm>
            <a:off x="7157469" y="1325129"/>
            <a:ext cx="661688" cy="584382"/>
            <a:chOff x="5185306" y="1762598"/>
            <a:chExt cx="739596" cy="653187"/>
          </a:xfrm>
        </p:grpSpPr>
        <p:sp>
          <p:nvSpPr>
            <p:cNvPr id="1073" name="TextBox 1072">
              <a:extLst>
                <a:ext uri="{FF2B5EF4-FFF2-40B4-BE49-F238E27FC236}">
                  <a16:creationId xmlns:a16="http://schemas.microsoft.com/office/drawing/2014/main" id="{A07FCC0C-4F40-DF29-A2F1-DA567F310B06}"/>
                </a:ext>
              </a:extLst>
            </p:cNvPr>
            <p:cNvSpPr txBox="1"/>
            <p:nvPr/>
          </p:nvSpPr>
          <p:spPr>
            <a:xfrm>
              <a:off x="5185306" y="2158634"/>
              <a:ext cx="739596" cy="2571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895" dirty="0"/>
                <a:t>MATLAB</a:t>
              </a:r>
              <a:endParaRPr lang="ko-KR" altLang="en-US" sz="895" dirty="0"/>
            </a:p>
          </p:txBody>
        </p:sp>
        <p:pic>
          <p:nvPicPr>
            <p:cNvPr id="1074" name="Picture 2">
              <a:extLst>
                <a:ext uri="{FF2B5EF4-FFF2-40B4-BE49-F238E27FC236}">
                  <a16:creationId xmlns:a16="http://schemas.microsoft.com/office/drawing/2014/main" id="{403BDB7F-D995-9F12-E788-8A4586E8C2D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2715" y="1762598"/>
              <a:ext cx="453057" cy="4057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75" name="TextBox 1074">
            <a:extLst>
              <a:ext uri="{FF2B5EF4-FFF2-40B4-BE49-F238E27FC236}">
                <a16:creationId xmlns:a16="http://schemas.microsoft.com/office/drawing/2014/main" id="{58AC3382-BCA2-C3B9-4613-F3462D766FB1}"/>
              </a:ext>
            </a:extLst>
          </p:cNvPr>
          <p:cNvSpPr txBox="1"/>
          <p:nvPr/>
        </p:nvSpPr>
        <p:spPr>
          <a:xfrm>
            <a:off x="613946" y="5679244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Output: </a:t>
            </a:r>
            <a:endParaRPr lang="ko-KR" altLang="en-US" sz="1200" b="1" dirty="0"/>
          </a:p>
        </p:txBody>
      </p:sp>
      <p:sp>
        <p:nvSpPr>
          <p:cNvPr id="1076" name="TextBox 1075">
            <a:extLst>
              <a:ext uri="{FF2B5EF4-FFF2-40B4-BE49-F238E27FC236}">
                <a16:creationId xmlns:a16="http://schemas.microsoft.com/office/drawing/2014/main" id="{FBF7B544-747B-1A1A-F89B-5A4F36B39383}"/>
              </a:ext>
            </a:extLst>
          </p:cNvPr>
          <p:cNvSpPr txBox="1"/>
          <p:nvPr/>
        </p:nvSpPr>
        <p:spPr>
          <a:xfrm>
            <a:off x="662028" y="2219784"/>
            <a:ext cx="77136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/>
              <a:t>개발업체</a:t>
            </a:r>
            <a:r>
              <a:rPr lang="en-US" altLang="ko-KR" sz="1000" dirty="0"/>
              <a:t>: </a:t>
            </a:r>
          </a:p>
        </p:txBody>
      </p:sp>
      <p:pic>
        <p:nvPicPr>
          <p:cNvPr id="1077" name="Picture 2" descr="한국로봇산업진흥원, 스마트 제조 로봇 283대 보급 - 이투데이">
            <a:extLst>
              <a:ext uri="{FF2B5EF4-FFF2-40B4-BE49-F238E27FC236}">
                <a16:creationId xmlns:a16="http://schemas.microsoft.com/office/drawing/2014/main" id="{5B94A62E-C9B0-618E-B428-23C3DCDB43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0000" l="1880" r="97744">
                        <a14:foregroundMark x1="33083" y1="6316" x2="33083" y2="6316"/>
                        <a14:foregroundMark x1="29323" y1="5789" x2="29323" y2="5789"/>
                        <a14:foregroundMark x1="33083" y1="526" x2="33083" y2="526"/>
                        <a14:foregroundMark x1="5639" y1="78947" x2="5639" y2="78947"/>
                        <a14:foregroundMark x1="14662" y1="72632" x2="14662" y2="72632"/>
                        <a14:foregroundMark x1="29699" y1="72105" x2="29699" y2="72105"/>
                        <a14:foregroundMark x1="35714" y1="74211" x2="35714" y2="74211"/>
                        <a14:foregroundMark x1="47368" y1="75789" x2="47368" y2="75789"/>
                        <a14:foregroundMark x1="57519" y1="77895" x2="57519" y2="77895"/>
                        <a14:foregroundMark x1="70677" y1="77368" x2="70677" y2="77368"/>
                        <a14:foregroundMark x1="82707" y1="73158" x2="82707" y2="73158"/>
                        <a14:foregroundMark x1="92481" y1="73158" x2="92481" y2="73158"/>
                        <a14:foregroundMark x1="98496" y1="84211" x2="98496" y2="84211"/>
                        <a14:foregroundMark x1="91729" y1="81053" x2="91729" y2="81053"/>
                        <a14:foregroundMark x1="93609" y1="81579" x2="93609" y2="81579"/>
                        <a14:foregroundMark x1="84211" y1="81579" x2="84211" y2="81579"/>
                        <a14:foregroundMark x1="86090" y1="87368" x2="86090" y2="87368"/>
                        <a14:foregroundMark x1="81955" y1="89474" x2="81955" y2="89474"/>
                        <a14:foregroundMark x1="65038" y1="84211" x2="65038" y2="84211"/>
                        <a14:foregroundMark x1="58271" y1="89474" x2="58271" y2="89474"/>
                        <a14:foregroundMark x1="71053" y1="74211" x2="71053" y2="74211"/>
                        <a14:foregroundMark x1="69549" y1="89474" x2="69549" y2="89474"/>
                        <a14:foregroundMark x1="76316" y1="79474" x2="76316" y2="79474"/>
                        <a14:foregroundMark x1="64662" y1="76316" x2="64662" y2="76316"/>
                        <a14:foregroundMark x1="48120" y1="72632" x2="48120" y2="72632"/>
                        <a14:foregroundMark x1="53383" y1="77368" x2="53383" y2="77368"/>
                        <a14:foregroundMark x1="47368" y1="88947" x2="47368" y2="88947"/>
                        <a14:foregroundMark x1="38722" y1="81579" x2="38722" y2="81579"/>
                        <a14:foregroundMark x1="36842" y1="87895" x2="36842" y2="87895"/>
                        <a14:foregroundMark x1="39098" y1="84737" x2="39098" y2="84737"/>
                        <a14:foregroundMark x1="24436" y1="77895" x2="24436" y2="77895"/>
                        <a14:foregroundMark x1="27444" y1="83158" x2="27444" y2="83158"/>
                        <a14:foregroundMark x1="27444" y1="86842" x2="27444" y2="86842"/>
                        <a14:foregroundMark x1="15789" y1="79474" x2="15789" y2="79474"/>
                        <a14:foregroundMark x1="16165" y1="83158" x2="16165" y2="83158"/>
                        <a14:foregroundMark x1="3383" y1="74211" x2="3383" y2="74211"/>
                        <a14:foregroundMark x1="8271" y1="78421" x2="8271" y2="78421"/>
                        <a14:foregroundMark x1="1880" y1="89474" x2="1880" y2="89474"/>
                        <a14:foregroundMark x1="28947" y1="72632" x2="28947" y2="72632"/>
                        <a14:foregroundMark x1="29323" y1="72105" x2="29323" y2="72105"/>
                        <a14:foregroundMark x1="44737" y1="33684" x2="44737" y2="33684"/>
                        <a14:foregroundMark x1="61278" y1="53158" x2="61278" y2="53158"/>
                        <a14:foregroundMark x1="53759" y1="11579" x2="53759" y2="11579"/>
                        <a14:foregroundMark x1="93985" y1="78421" x2="93985" y2="78421"/>
                        <a14:foregroundMark x1="92481" y1="89474" x2="92481" y2="89474"/>
                        <a14:foregroundMark x1="57143" y1="33158" x2="57143" y2="33158"/>
                        <a14:backgroundMark x1="29699" y1="70526" x2="29699" y2="70526"/>
                        <a14:backgroundMark x1="29323" y1="71053" x2="29323" y2="71053"/>
                        <a14:backgroundMark x1="29699" y1="71053" x2="29699" y2="71053"/>
                        <a14:backgroundMark x1="71053" y1="78421" x2="71053" y2="78421"/>
                        <a14:backgroundMark x1="84211" y1="87895" x2="84211" y2="87895"/>
                        <a14:backgroundMark x1="84962" y1="87368" x2="84962" y2="87368"/>
                        <a14:backgroundMark x1="45489" y1="21053" x2="45489" y2="21053"/>
                        <a14:backgroundMark x1="50752" y1="32632" x2="50752" y2="32632"/>
                        <a14:backgroundMark x1="54887" y1="33684" x2="54887" y2="33684"/>
                        <a14:backgroundMark x1="59023" y1="32105" x2="59023" y2="32105"/>
                        <a14:backgroundMark x1="58647" y1="37368" x2="58647" y2="37368"/>
                        <a14:backgroundMark x1="93985" y1="75789" x2="93985" y2="7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1519" y="2387919"/>
            <a:ext cx="800131" cy="571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9" name="Picture 4" descr="Icon-Simulink – Nutaq Technologies">
            <a:extLst>
              <a:ext uri="{FF2B5EF4-FFF2-40B4-BE49-F238E27FC236}">
                <a16:creationId xmlns:a16="http://schemas.microsoft.com/office/drawing/2014/main" id="{465F3D37-B5BC-B647-34C8-F91D252765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3570" y="1257569"/>
            <a:ext cx="655675" cy="655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0" name="TextBox 1089">
            <a:extLst>
              <a:ext uri="{FF2B5EF4-FFF2-40B4-BE49-F238E27FC236}">
                <a16:creationId xmlns:a16="http://schemas.microsoft.com/office/drawing/2014/main" id="{9F9786F2-8004-C2F0-DF29-9D2255919D99}"/>
              </a:ext>
            </a:extLst>
          </p:cNvPr>
          <p:cNvSpPr txBox="1"/>
          <p:nvPr/>
        </p:nvSpPr>
        <p:spPr>
          <a:xfrm>
            <a:off x="8349659" y="1095779"/>
            <a:ext cx="6880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/>
              <a:t>활용 툴 </a:t>
            </a:r>
            <a:r>
              <a:rPr lang="en-US" altLang="ko-KR" sz="1000" dirty="0"/>
              <a:t>:</a:t>
            </a:r>
            <a:endParaRPr lang="ko-KR" altLang="en-US" sz="1000" dirty="0"/>
          </a:p>
        </p:txBody>
      </p:sp>
      <p:sp>
        <p:nvSpPr>
          <p:cNvPr id="1091" name="TextBox 1090">
            <a:extLst>
              <a:ext uri="{FF2B5EF4-FFF2-40B4-BE49-F238E27FC236}">
                <a16:creationId xmlns:a16="http://schemas.microsoft.com/office/drawing/2014/main" id="{1636EFE0-B74D-0F52-2ED5-450D42B3BF98}"/>
              </a:ext>
            </a:extLst>
          </p:cNvPr>
          <p:cNvSpPr txBox="1"/>
          <p:nvPr/>
        </p:nvSpPr>
        <p:spPr>
          <a:xfrm>
            <a:off x="10306431" y="1113341"/>
            <a:ext cx="6880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/>
              <a:t>활용 툴 </a:t>
            </a:r>
            <a:r>
              <a:rPr lang="en-US" altLang="ko-KR" sz="1000" dirty="0"/>
              <a:t>:</a:t>
            </a:r>
            <a:endParaRPr lang="ko-KR" altLang="en-US" sz="1000" dirty="0"/>
          </a:p>
        </p:txBody>
      </p:sp>
      <p:pic>
        <p:nvPicPr>
          <p:cNvPr id="1095" name="Picture 6" descr="Python 수직 로고 - 소셜 미디어 및 로고 아이콘">
            <a:extLst>
              <a:ext uri="{FF2B5EF4-FFF2-40B4-BE49-F238E27FC236}">
                <a16:creationId xmlns:a16="http://schemas.microsoft.com/office/drawing/2014/main" id="{395CB2F4-6F8D-FAA6-757D-BC30445E13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79" y="1325129"/>
            <a:ext cx="476580" cy="532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B742A923-0078-90B1-D6E2-ADF42829394F}"/>
              </a:ext>
            </a:extLst>
          </p:cNvPr>
          <p:cNvSpPr txBox="1"/>
          <p:nvPr/>
        </p:nvSpPr>
        <p:spPr>
          <a:xfrm>
            <a:off x="613946" y="5428218"/>
            <a:ext cx="6142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Input: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07DB63A1-A439-A523-52E1-8DF6D0329520}"/>
              </a:ext>
            </a:extLst>
          </p:cNvPr>
          <p:cNvSpPr txBox="1"/>
          <p:nvPr/>
        </p:nvSpPr>
        <p:spPr>
          <a:xfrm>
            <a:off x="2523197" y="5673486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Output: </a:t>
            </a:r>
            <a:endParaRPr lang="ko-KR" altLang="en-US" sz="1200" b="1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14655E5-C8B7-478E-C2F6-88C9C4940DEE}"/>
              </a:ext>
            </a:extLst>
          </p:cNvPr>
          <p:cNvSpPr txBox="1"/>
          <p:nvPr/>
        </p:nvSpPr>
        <p:spPr>
          <a:xfrm>
            <a:off x="2523197" y="5422460"/>
            <a:ext cx="6142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Input: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620A2B4-D322-8943-DAE9-8AD90540993C}"/>
              </a:ext>
            </a:extLst>
          </p:cNvPr>
          <p:cNvSpPr txBox="1"/>
          <p:nvPr/>
        </p:nvSpPr>
        <p:spPr>
          <a:xfrm>
            <a:off x="4441812" y="5675657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Output: </a:t>
            </a:r>
            <a:endParaRPr lang="ko-KR" altLang="en-US" sz="1200" b="1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58EDC3A-F384-06C5-922A-F4C6C3458C3A}"/>
              </a:ext>
            </a:extLst>
          </p:cNvPr>
          <p:cNvSpPr txBox="1"/>
          <p:nvPr/>
        </p:nvSpPr>
        <p:spPr>
          <a:xfrm>
            <a:off x="4441812" y="5424631"/>
            <a:ext cx="6142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Input: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AE3893F-CCA7-F6AD-B023-702D911A825A}"/>
              </a:ext>
            </a:extLst>
          </p:cNvPr>
          <p:cNvSpPr txBox="1"/>
          <p:nvPr/>
        </p:nvSpPr>
        <p:spPr>
          <a:xfrm>
            <a:off x="6357250" y="5678340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Output: </a:t>
            </a:r>
            <a:endParaRPr lang="ko-KR" altLang="en-US" sz="1200" b="1" dirty="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76E94DC-E3DC-6A79-830F-ADDA90CC47E5}"/>
              </a:ext>
            </a:extLst>
          </p:cNvPr>
          <p:cNvSpPr txBox="1"/>
          <p:nvPr/>
        </p:nvSpPr>
        <p:spPr>
          <a:xfrm>
            <a:off x="6357250" y="5427314"/>
            <a:ext cx="6142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Input:</a:t>
            </a:r>
          </a:p>
        </p:txBody>
      </p:sp>
      <p:sp>
        <p:nvSpPr>
          <p:cNvPr id="1027" name="TextBox 1026">
            <a:extLst>
              <a:ext uri="{FF2B5EF4-FFF2-40B4-BE49-F238E27FC236}">
                <a16:creationId xmlns:a16="http://schemas.microsoft.com/office/drawing/2014/main" id="{42014681-9D91-266E-76CE-AACFE6624811}"/>
              </a:ext>
            </a:extLst>
          </p:cNvPr>
          <p:cNvSpPr txBox="1"/>
          <p:nvPr/>
        </p:nvSpPr>
        <p:spPr>
          <a:xfrm>
            <a:off x="8298542" y="5675657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Output: </a:t>
            </a:r>
            <a:endParaRPr lang="ko-KR" altLang="en-US" sz="1200" b="1" dirty="0"/>
          </a:p>
        </p:txBody>
      </p:sp>
      <p:sp>
        <p:nvSpPr>
          <p:cNvPr id="1029" name="TextBox 1028">
            <a:extLst>
              <a:ext uri="{FF2B5EF4-FFF2-40B4-BE49-F238E27FC236}">
                <a16:creationId xmlns:a16="http://schemas.microsoft.com/office/drawing/2014/main" id="{D618AE5A-4715-30BF-534E-FED5031E510B}"/>
              </a:ext>
            </a:extLst>
          </p:cNvPr>
          <p:cNvSpPr txBox="1"/>
          <p:nvPr/>
        </p:nvSpPr>
        <p:spPr>
          <a:xfrm>
            <a:off x="8298542" y="5424631"/>
            <a:ext cx="6142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Input:</a:t>
            </a:r>
          </a:p>
        </p:txBody>
      </p:sp>
      <p:sp>
        <p:nvSpPr>
          <p:cNvPr id="1037" name="TextBox 1036">
            <a:extLst>
              <a:ext uri="{FF2B5EF4-FFF2-40B4-BE49-F238E27FC236}">
                <a16:creationId xmlns:a16="http://schemas.microsoft.com/office/drawing/2014/main" id="{E93412CD-F055-C6A2-16CA-1F30AB05521A}"/>
              </a:ext>
            </a:extLst>
          </p:cNvPr>
          <p:cNvSpPr txBox="1"/>
          <p:nvPr/>
        </p:nvSpPr>
        <p:spPr>
          <a:xfrm>
            <a:off x="10214143" y="5650290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Output: </a:t>
            </a:r>
            <a:endParaRPr lang="ko-KR" altLang="en-US" sz="1200" b="1" dirty="0"/>
          </a:p>
        </p:txBody>
      </p:sp>
      <p:sp>
        <p:nvSpPr>
          <p:cNvPr id="1063" name="TextBox 1062">
            <a:extLst>
              <a:ext uri="{FF2B5EF4-FFF2-40B4-BE49-F238E27FC236}">
                <a16:creationId xmlns:a16="http://schemas.microsoft.com/office/drawing/2014/main" id="{773EC261-5B3C-D3D7-9AE4-85AFBBFA9877}"/>
              </a:ext>
            </a:extLst>
          </p:cNvPr>
          <p:cNvSpPr txBox="1"/>
          <p:nvPr/>
        </p:nvSpPr>
        <p:spPr>
          <a:xfrm>
            <a:off x="10214143" y="5399264"/>
            <a:ext cx="6142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Input:</a:t>
            </a:r>
          </a:p>
        </p:txBody>
      </p:sp>
      <p:sp>
        <p:nvSpPr>
          <p:cNvPr id="1078" name="TextBox 1077">
            <a:extLst>
              <a:ext uri="{FF2B5EF4-FFF2-40B4-BE49-F238E27FC236}">
                <a16:creationId xmlns:a16="http://schemas.microsoft.com/office/drawing/2014/main" id="{3704D8A2-8DBB-AA87-FB6D-9B568606C03A}"/>
              </a:ext>
            </a:extLst>
          </p:cNvPr>
          <p:cNvSpPr txBox="1"/>
          <p:nvPr/>
        </p:nvSpPr>
        <p:spPr>
          <a:xfrm>
            <a:off x="1830203" y="5431212"/>
            <a:ext cx="2487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-</a:t>
            </a:r>
          </a:p>
        </p:txBody>
      </p:sp>
      <p:sp>
        <p:nvSpPr>
          <p:cNvPr id="1096" name="TextBox 1095">
            <a:extLst>
              <a:ext uri="{FF2B5EF4-FFF2-40B4-BE49-F238E27FC236}">
                <a16:creationId xmlns:a16="http://schemas.microsoft.com/office/drawing/2014/main" id="{5D76F778-1B21-41FB-C992-26357202A42F}"/>
              </a:ext>
            </a:extLst>
          </p:cNvPr>
          <p:cNvSpPr txBox="1"/>
          <p:nvPr/>
        </p:nvSpPr>
        <p:spPr>
          <a:xfrm>
            <a:off x="1595802" y="5682238"/>
            <a:ext cx="7553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/>
              <a:t>10GB/D</a:t>
            </a:r>
          </a:p>
        </p:txBody>
      </p:sp>
      <p:sp>
        <p:nvSpPr>
          <p:cNvPr id="1098" name="TextBox 1097">
            <a:extLst>
              <a:ext uri="{FF2B5EF4-FFF2-40B4-BE49-F238E27FC236}">
                <a16:creationId xmlns:a16="http://schemas.microsoft.com/office/drawing/2014/main" id="{C1684E45-7274-550C-4604-9E7E7A49F39F}"/>
              </a:ext>
            </a:extLst>
          </p:cNvPr>
          <p:cNvSpPr txBox="1"/>
          <p:nvPr/>
        </p:nvSpPr>
        <p:spPr>
          <a:xfrm>
            <a:off x="3599577" y="5427314"/>
            <a:ext cx="662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/>
              <a:t>300GB</a:t>
            </a:r>
          </a:p>
        </p:txBody>
      </p:sp>
      <p:sp>
        <p:nvSpPr>
          <p:cNvPr id="1099" name="TextBox 1098">
            <a:extLst>
              <a:ext uri="{FF2B5EF4-FFF2-40B4-BE49-F238E27FC236}">
                <a16:creationId xmlns:a16="http://schemas.microsoft.com/office/drawing/2014/main" id="{0F2ACE93-C67C-F297-0842-A370D0CD50A0}"/>
              </a:ext>
            </a:extLst>
          </p:cNvPr>
          <p:cNvSpPr txBox="1"/>
          <p:nvPr/>
        </p:nvSpPr>
        <p:spPr>
          <a:xfrm>
            <a:off x="3689345" y="5673486"/>
            <a:ext cx="5725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/>
              <a:t>10GB</a:t>
            </a:r>
          </a:p>
        </p:txBody>
      </p:sp>
      <p:sp>
        <p:nvSpPr>
          <p:cNvPr id="1100" name="TextBox 1099">
            <a:extLst>
              <a:ext uri="{FF2B5EF4-FFF2-40B4-BE49-F238E27FC236}">
                <a16:creationId xmlns:a16="http://schemas.microsoft.com/office/drawing/2014/main" id="{D80EE7B8-800F-7A48-CEF5-28723F4407A6}"/>
              </a:ext>
            </a:extLst>
          </p:cNvPr>
          <p:cNvSpPr txBox="1"/>
          <p:nvPr/>
        </p:nvSpPr>
        <p:spPr>
          <a:xfrm>
            <a:off x="5591774" y="5461804"/>
            <a:ext cx="5725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/>
              <a:t>10GB</a:t>
            </a:r>
          </a:p>
        </p:txBody>
      </p:sp>
      <p:sp>
        <p:nvSpPr>
          <p:cNvPr id="1101" name="TextBox 1100">
            <a:extLst>
              <a:ext uri="{FF2B5EF4-FFF2-40B4-BE49-F238E27FC236}">
                <a16:creationId xmlns:a16="http://schemas.microsoft.com/office/drawing/2014/main" id="{1C432D53-3B4E-75A7-5545-D2D3E4DF0B48}"/>
              </a:ext>
            </a:extLst>
          </p:cNvPr>
          <p:cNvSpPr txBox="1"/>
          <p:nvPr/>
        </p:nvSpPr>
        <p:spPr>
          <a:xfrm>
            <a:off x="5553302" y="5712830"/>
            <a:ext cx="6110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/>
              <a:t>10MB</a:t>
            </a:r>
          </a:p>
        </p:txBody>
      </p:sp>
      <p:sp>
        <p:nvSpPr>
          <p:cNvPr id="1102" name="TextBox 1101">
            <a:extLst>
              <a:ext uri="{FF2B5EF4-FFF2-40B4-BE49-F238E27FC236}">
                <a16:creationId xmlns:a16="http://schemas.microsoft.com/office/drawing/2014/main" id="{32D378ED-882F-BB9B-F48B-4E0BD35A555A}"/>
              </a:ext>
            </a:extLst>
          </p:cNvPr>
          <p:cNvSpPr txBox="1"/>
          <p:nvPr/>
        </p:nvSpPr>
        <p:spPr>
          <a:xfrm>
            <a:off x="7542143" y="5459262"/>
            <a:ext cx="5725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/>
              <a:t>10GB</a:t>
            </a:r>
          </a:p>
        </p:txBody>
      </p:sp>
      <p:sp>
        <p:nvSpPr>
          <p:cNvPr id="1103" name="TextBox 1102">
            <a:extLst>
              <a:ext uri="{FF2B5EF4-FFF2-40B4-BE49-F238E27FC236}">
                <a16:creationId xmlns:a16="http://schemas.microsoft.com/office/drawing/2014/main" id="{BE66BFC4-0163-048F-B010-5431AE29FE99}"/>
              </a:ext>
            </a:extLst>
          </p:cNvPr>
          <p:cNvSpPr txBox="1"/>
          <p:nvPr/>
        </p:nvSpPr>
        <p:spPr>
          <a:xfrm>
            <a:off x="7503671" y="5710288"/>
            <a:ext cx="6110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/>
              <a:t>10MB</a:t>
            </a:r>
          </a:p>
        </p:txBody>
      </p:sp>
      <p:sp>
        <p:nvSpPr>
          <p:cNvPr id="1104" name="TextBox 1103">
            <a:extLst>
              <a:ext uri="{FF2B5EF4-FFF2-40B4-BE49-F238E27FC236}">
                <a16:creationId xmlns:a16="http://schemas.microsoft.com/office/drawing/2014/main" id="{C8D66948-EF1E-3146-8911-5C07D2984610}"/>
              </a:ext>
            </a:extLst>
          </p:cNvPr>
          <p:cNvSpPr txBox="1"/>
          <p:nvPr/>
        </p:nvSpPr>
        <p:spPr>
          <a:xfrm>
            <a:off x="9522585" y="5431212"/>
            <a:ext cx="5725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/>
              <a:t>15GB</a:t>
            </a:r>
          </a:p>
        </p:txBody>
      </p:sp>
      <p:sp>
        <p:nvSpPr>
          <p:cNvPr id="1105" name="TextBox 1104">
            <a:extLst>
              <a:ext uri="{FF2B5EF4-FFF2-40B4-BE49-F238E27FC236}">
                <a16:creationId xmlns:a16="http://schemas.microsoft.com/office/drawing/2014/main" id="{806FB6BF-C598-362A-8D51-8CC61E450257}"/>
              </a:ext>
            </a:extLst>
          </p:cNvPr>
          <p:cNvSpPr txBox="1"/>
          <p:nvPr/>
        </p:nvSpPr>
        <p:spPr>
          <a:xfrm>
            <a:off x="9573881" y="5682238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/>
              <a:t>1MB</a:t>
            </a:r>
          </a:p>
        </p:txBody>
      </p:sp>
      <p:sp>
        <p:nvSpPr>
          <p:cNvPr id="1106" name="TextBox 1105">
            <a:extLst>
              <a:ext uri="{FF2B5EF4-FFF2-40B4-BE49-F238E27FC236}">
                <a16:creationId xmlns:a16="http://schemas.microsoft.com/office/drawing/2014/main" id="{D45CBC81-12B2-8510-5D5C-6C34FE7269B1}"/>
              </a:ext>
            </a:extLst>
          </p:cNvPr>
          <p:cNvSpPr txBox="1"/>
          <p:nvPr/>
        </p:nvSpPr>
        <p:spPr>
          <a:xfrm>
            <a:off x="11374812" y="5422460"/>
            <a:ext cx="5725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/>
              <a:t>10GB</a:t>
            </a:r>
          </a:p>
        </p:txBody>
      </p:sp>
      <p:sp>
        <p:nvSpPr>
          <p:cNvPr id="1107" name="TextBox 1106">
            <a:extLst>
              <a:ext uri="{FF2B5EF4-FFF2-40B4-BE49-F238E27FC236}">
                <a16:creationId xmlns:a16="http://schemas.microsoft.com/office/drawing/2014/main" id="{5978CB9C-6BF6-DAAF-C3B5-AAEF4015C26C}"/>
              </a:ext>
            </a:extLst>
          </p:cNvPr>
          <p:cNvSpPr txBox="1"/>
          <p:nvPr/>
        </p:nvSpPr>
        <p:spPr>
          <a:xfrm>
            <a:off x="11426108" y="5673486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/>
              <a:t>1MB</a:t>
            </a:r>
          </a:p>
        </p:txBody>
      </p:sp>
      <p:sp>
        <p:nvSpPr>
          <p:cNvPr id="1097" name="화살표: 오른쪽 1096">
            <a:extLst>
              <a:ext uri="{FF2B5EF4-FFF2-40B4-BE49-F238E27FC236}">
                <a16:creationId xmlns:a16="http://schemas.microsoft.com/office/drawing/2014/main" id="{F0CEE83C-DE63-F4D6-C31B-A29655B6CC5B}"/>
              </a:ext>
            </a:extLst>
          </p:cNvPr>
          <p:cNvSpPr/>
          <p:nvPr/>
        </p:nvSpPr>
        <p:spPr>
          <a:xfrm rot="19566273">
            <a:off x="2070723" y="1936403"/>
            <a:ext cx="1034583" cy="27940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08" name="화살표: 오른쪽 1107">
            <a:extLst>
              <a:ext uri="{FF2B5EF4-FFF2-40B4-BE49-F238E27FC236}">
                <a16:creationId xmlns:a16="http://schemas.microsoft.com/office/drawing/2014/main" id="{E8417D67-43EA-65D3-2089-4ECB159B040C}"/>
              </a:ext>
            </a:extLst>
          </p:cNvPr>
          <p:cNvSpPr/>
          <p:nvPr/>
        </p:nvSpPr>
        <p:spPr>
          <a:xfrm>
            <a:off x="3988652" y="1404639"/>
            <a:ext cx="1034583" cy="27940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09" name="화살표: 오른쪽 1108">
            <a:extLst>
              <a:ext uri="{FF2B5EF4-FFF2-40B4-BE49-F238E27FC236}">
                <a16:creationId xmlns:a16="http://schemas.microsoft.com/office/drawing/2014/main" id="{13FB4E03-1BED-1745-A57E-CC330D110433}"/>
              </a:ext>
            </a:extLst>
          </p:cNvPr>
          <p:cNvSpPr/>
          <p:nvPr/>
        </p:nvSpPr>
        <p:spPr>
          <a:xfrm>
            <a:off x="5881529" y="1388898"/>
            <a:ext cx="1034583" cy="27940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10" name="화살표: 오른쪽 1109">
            <a:extLst>
              <a:ext uri="{FF2B5EF4-FFF2-40B4-BE49-F238E27FC236}">
                <a16:creationId xmlns:a16="http://schemas.microsoft.com/office/drawing/2014/main" id="{3B02BE12-993E-E7EE-7AA1-B07825668EB1}"/>
              </a:ext>
            </a:extLst>
          </p:cNvPr>
          <p:cNvSpPr/>
          <p:nvPr/>
        </p:nvSpPr>
        <p:spPr>
          <a:xfrm>
            <a:off x="7860979" y="1387003"/>
            <a:ext cx="1034583" cy="27940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114" name="그룹 1113">
            <a:extLst>
              <a:ext uri="{FF2B5EF4-FFF2-40B4-BE49-F238E27FC236}">
                <a16:creationId xmlns:a16="http://schemas.microsoft.com/office/drawing/2014/main" id="{D86EECE7-198E-5FAD-04D3-518945750F76}"/>
              </a:ext>
            </a:extLst>
          </p:cNvPr>
          <p:cNvGrpSpPr/>
          <p:nvPr/>
        </p:nvGrpSpPr>
        <p:grpSpPr>
          <a:xfrm>
            <a:off x="10957555" y="1279891"/>
            <a:ext cx="661688" cy="584382"/>
            <a:chOff x="5185306" y="1762598"/>
            <a:chExt cx="739596" cy="653187"/>
          </a:xfrm>
        </p:grpSpPr>
        <p:sp>
          <p:nvSpPr>
            <p:cNvPr id="1115" name="TextBox 1114">
              <a:extLst>
                <a:ext uri="{FF2B5EF4-FFF2-40B4-BE49-F238E27FC236}">
                  <a16:creationId xmlns:a16="http://schemas.microsoft.com/office/drawing/2014/main" id="{89263B7E-1AC6-36DF-6F8C-DA36B82A2E5F}"/>
                </a:ext>
              </a:extLst>
            </p:cNvPr>
            <p:cNvSpPr txBox="1"/>
            <p:nvPr/>
          </p:nvSpPr>
          <p:spPr>
            <a:xfrm>
              <a:off x="5185306" y="2158634"/>
              <a:ext cx="739596" cy="2571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895" dirty="0"/>
                <a:t>MATLAB</a:t>
              </a:r>
              <a:endParaRPr lang="ko-KR" altLang="en-US" sz="895" dirty="0"/>
            </a:p>
          </p:txBody>
        </p:sp>
        <p:pic>
          <p:nvPicPr>
            <p:cNvPr id="1116" name="Picture 2">
              <a:extLst>
                <a:ext uri="{FF2B5EF4-FFF2-40B4-BE49-F238E27FC236}">
                  <a16:creationId xmlns:a16="http://schemas.microsoft.com/office/drawing/2014/main" id="{B373DA72-B7D6-C19F-42E7-CC372A5D19C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2715" y="1762598"/>
              <a:ext cx="453057" cy="4057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17" name="화살표: 오른쪽 1116">
            <a:extLst>
              <a:ext uri="{FF2B5EF4-FFF2-40B4-BE49-F238E27FC236}">
                <a16:creationId xmlns:a16="http://schemas.microsoft.com/office/drawing/2014/main" id="{71E61DD5-BD69-9E19-FF76-F64173F37E60}"/>
              </a:ext>
            </a:extLst>
          </p:cNvPr>
          <p:cNvSpPr/>
          <p:nvPr/>
        </p:nvSpPr>
        <p:spPr>
          <a:xfrm>
            <a:off x="9785340" y="1394058"/>
            <a:ext cx="1034583" cy="27940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18" name="화살표: U자형 1117">
            <a:extLst>
              <a:ext uri="{FF2B5EF4-FFF2-40B4-BE49-F238E27FC236}">
                <a16:creationId xmlns:a16="http://schemas.microsoft.com/office/drawing/2014/main" id="{169C2620-D3F9-D3AE-0FDB-3966A2E4ACE8}"/>
              </a:ext>
            </a:extLst>
          </p:cNvPr>
          <p:cNvSpPr/>
          <p:nvPr/>
        </p:nvSpPr>
        <p:spPr>
          <a:xfrm rot="10800000">
            <a:off x="3292594" y="1947443"/>
            <a:ext cx="6156947" cy="1090318"/>
          </a:xfrm>
          <a:prstGeom prst="uturnArrow">
            <a:avLst>
              <a:gd name="adj1" fmla="val 13090"/>
              <a:gd name="adj2" fmla="val 16442"/>
              <a:gd name="adj3" fmla="val 16048"/>
              <a:gd name="adj4" fmla="val 83952"/>
              <a:gd name="adj5" fmla="val 10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D81D5B9E-F93B-330A-FF13-6B63E0C7C634}"/>
              </a:ext>
            </a:extLst>
          </p:cNvPr>
          <p:cNvGrpSpPr/>
          <p:nvPr/>
        </p:nvGrpSpPr>
        <p:grpSpPr>
          <a:xfrm>
            <a:off x="7276204" y="24221"/>
            <a:ext cx="4820545" cy="353636"/>
            <a:chOff x="7276204" y="24221"/>
            <a:chExt cx="4820545" cy="35363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7C6A859-D488-B6E1-576F-637A4958D79C}"/>
                </a:ext>
              </a:extLst>
            </p:cNvPr>
            <p:cNvSpPr txBox="1"/>
            <p:nvPr/>
          </p:nvSpPr>
          <p:spPr>
            <a:xfrm>
              <a:off x="7408080" y="67746"/>
              <a:ext cx="934871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050" dirty="0"/>
                <a:t>완전 자동화</a:t>
              </a:r>
              <a:r>
                <a:rPr lang="en-US" altLang="ko-KR" sz="1050" dirty="0"/>
                <a:t>:</a:t>
              </a:r>
              <a:endParaRPr lang="ko-KR" altLang="en-US" sz="1050" dirty="0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2D9F9D09-D5C0-E124-B6BB-096D0E64B583}"/>
                </a:ext>
              </a:extLst>
            </p:cNvPr>
            <p:cNvSpPr txBox="1"/>
            <p:nvPr/>
          </p:nvSpPr>
          <p:spPr>
            <a:xfrm>
              <a:off x="9185179" y="70105"/>
              <a:ext cx="934871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050" dirty="0"/>
                <a:t>부분 자동화</a:t>
              </a:r>
              <a:r>
                <a:rPr lang="en-US" altLang="ko-KR" sz="1050" dirty="0"/>
                <a:t>:</a:t>
              </a:r>
              <a:endParaRPr lang="ko-KR" altLang="en-US" sz="1050" dirty="0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C373954F-9ED1-A57F-1AF0-BEC1B03A2598}"/>
                </a:ext>
              </a:extLst>
            </p:cNvPr>
            <p:cNvSpPr txBox="1"/>
            <p:nvPr/>
          </p:nvSpPr>
          <p:spPr>
            <a:xfrm>
              <a:off x="11027719" y="78039"/>
              <a:ext cx="482824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050" dirty="0"/>
                <a:t>수동</a:t>
              </a:r>
              <a:r>
                <a:rPr lang="en-US" altLang="ko-KR" sz="1050" dirty="0"/>
                <a:t>:</a:t>
              </a:r>
              <a:endParaRPr lang="ko-KR" altLang="en-US" sz="1050" dirty="0"/>
            </a:p>
          </p:txBody>
        </p:sp>
        <p:sp>
          <p:nvSpPr>
            <p:cNvPr id="47" name="사각형: 둥근 모서리 46">
              <a:extLst>
                <a:ext uri="{FF2B5EF4-FFF2-40B4-BE49-F238E27FC236}">
                  <a16:creationId xmlns:a16="http://schemas.microsoft.com/office/drawing/2014/main" id="{B595C3EF-F119-126F-90B9-7C425D7A93AF}"/>
                </a:ext>
              </a:extLst>
            </p:cNvPr>
            <p:cNvSpPr/>
            <p:nvPr/>
          </p:nvSpPr>
          <p:spPr>
            <a:xfrm>
              <a:off x="7276204" y="24221"/>
              <a:ext cx="4820545" cy="353636"/>
            </a:xfrm>
            <a:prstGeom prst="roundRect">
              <a:avLst>
                <a:gd name="adj" fmla="val 4187"/>
              </a:avLst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" name="화살표: 오른쪽 61">
              <a:extLst>
                <a:ext uri="{FF2B5EF4-FFF2-40B4-BE49-F238E27FC236}">
                  <a16:creationId xmlns:a16="http://schemas.microsoft.com/office/drawing/2014/main" id="{413C18E9-473D-014B-9D0E-CF619728C05E}"/>
                </a:ext>
              </a:extLst>
            </p:cNvPr>
            <p:cNvSpPr/>
            <p:nvPr/>
          </p:nvSpPr>
          <p:spPr>
            <a:xfrm>
              <a:off x="8382356" y="49128"/>
              <a:ext cx="450850" cy="279400"/>
            </a:xfrm>
            <a:prstGeom prst="rightArrow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24" name="화살표: 오른쪽 1023">
              <a:extLst>
                <a:ext uri="{FF2B5EF4-FFF2-40B4-BE49-F238E27FC236}">
                  <a16:creationId xmlns:a16="http://schemas.microsoft.com/office/drawing/2014/main" id="{BE9EA941-4DB6-D707-3868-45B05B36E3B5}"/>
                </a:ext>
              </a:extLst>
            </p:cNvPr>
            <p:cNvSpPr/>
            <p:nvPr/>
          </p:nvSpPr>
          <p:spPr>
            <a:xfrm>
              <a:off x="10165686" y="54604"/>
              <a:ext cx="450850" cy="279400"/>
            </a:xfrm>
            <a:prstGeom prst="rightArrow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25" name="화살표: 오른쪽 1024">
              <a:extLst>
                <a:ext uri="{FF2B5EF4-FFF2-40B4-BE49-F238E27FC236}">
                  <a16:creationId xmlns:a16="http://schemas.microsoft.com/office/drawing/2014/main" id="{8AF9B39A-3FC8-A9B4-021E-2F56D1CCD914}"/>
                </a:ext>
              </a:extLst>
            </p:cNvPr>
            <p:cNvSpPr/>
            <p:nvPr/>
          </p:nvSpPr>
          <p:spPr>
            <a:xfrm>
              <a:off x="11533018" y="59588"/>
              <a:ext cx="450850" cy="279400"/>
            </a:xfrm>
            <a:prstGeom prst="rightArrow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20139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925DC843-B5FE-549B-8ED6-EA3702990C07}"/>
              </a:ext>
            </a:extLst>
          </p:cNvPr>
          <p:cNvSpPr/>
          <p:nvPr/>
        </p:nvSpPr>
        <p:spPr>
          <a:xfrm>
            <a:off x="593893" y="2123509"/>
            <a:ext cx="11496351" cy="1023921"/>
          </a:xfrm>
          <a:prstGeom prst="roundRect">
            <a:avLst>
              <a:gd name="adj" fmla="val 5228"/>
            </a:avLst>
          </a:prstGeom>
          <a:solidFill>
            <a:srgbClr val="DEEBF7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BAAE55B8-5758-75D9-B83B-66BD9464A00E}"/>
              </a:ext>
            </a:extLst>
          </p:cNvPr>
          <p:cNvSpPr/>
          <p:nvPr/>
        </p:nvSpPr>
        <p:spPr>
          <a:xfrm>
            <a:off x="601512" y="3190255"/>
            <a:ext cx="11496351" cy="1023921"/>
          </a:xfrm>
          <a:prstGeom prst="roundRect">
            <a:avLst>
              <a:gd name="adj" fmla="val 5228"/>
            </a:avLst>
          </a:prstGeom>
          <a:solidFill>
            <a:srgbClr val="DEEBF7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800"/>
              <a:t>excel</a:t>
            </a:r>
            <a:endParaRPr lang="ko-KR" altLang="en-US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825B0C86-7270-2344-A041-9343FF178473}"/>
              </a:ext>
            </a:extLst>
          </p:cNvPr>
          <p:cNvSpPr/>
          <p:nvPr/>
        </p:nvSpPr>
        <p:spPr>
          <a:xfrm>
            <a:off x="609133" y="4248672"/>
            <a:ext cx="11496351" cy="1023921"/>
          </a:xfrm>
          <a:prstGeom prst="roundRect">
            <a:avLst>
              <a:gd name="adj" fmla="val 5228"/>
            </a:avLst>
          </a:prstGeom>
          <a:solidFill>
            <a:srgbClr val="DEEBF7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7" name="사각형: 둥근 모서리 56">
            <a:extLst>
              <a:ext uri="{FF2B5EF4-FFF2-40B4-BE49-F238E27FC236}">
                <a16:creationId xmlns:a16="http://schemas.microsoft.com/office/drawing/2014/main" id="{297D0E5A-D454-4750-A3EC-BBC0A9571241}"/>
              </a:ext>
            </a:extLst>
          </p:cNvPr>
          <p:cNvSpPr/>
          <p:nvPr/>
        </p:nvSpPr>
        <p:spPr>
          <a:xfrm>
            <a:off x="600399" y="1065916"/>
            <a:ext cx="11496351" cy="1023921"/>
          </a:xfrm>
          <a:prstGeom prst="roundRect">
            <a:avLst>
              <a:gd name="adj" fmla="val 5228"/>
            </a:avLst>
          </a:prstGeom>
          <a:solidFill>
            <a:srgbClr val="DEEBF7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800"/>
              <a:t>excel</a:t>
            </a:r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CBFB5B-C730-F94F-1678-0DA56E8D939B}"/>
              </a:ext>
            </a:extLst>
          </p:cNvPr>
          <p:cNvSpPr txBox="1"/>
          <p:nvPr/>
        </p:nvSpPr>
        <p:spPr>
          <a:xfrm>
            <a:off x="0" y="0"/>
            <a:ext cx="49098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/>
              <a:t>(3) Data </a:t>
            </a:r>
            <a:r>
              <a:rPr lang="ko-KR" altLang="en-US" b="1" dirty="0"/>
              <a:t>수집 및 </a:t>
            </a:r>
            <a:r>
              <a:rPr lang="en-US" altLang="ko-KR" b="1" dirty="0"/>
              <a:t>AI </a:t>
            </a:r>
            <a:r>
              <a:rPr lang="ko-KR" altLang="en-US" b="1" dirty="0"/>
              <a:t>적용 프로세스</a:t>
            </a:r>
            <a:r>
              <a:rPr lang="en-US" altLang="ko-KR" b="1" dirty="0"/>
              <a:t>(</a:t>
            </a:r>
            <a:r>
              <a:rPr lang="ko-KR" altLang="en-US" b="1" dirty="0"/>
              <a:t>예시</a:t>
            </a:r>
            <a:r>
              <a:rPr lang="en-US" altLang="ko-KR" b="1" dirty="0"/>
              <a:t>2)</a:t>
            </a:r>
            <a:endParaRPr lang="ko-KR" altLang="en-US" b="1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0BF0A3BF-0039-AD86-1295-E9C1522DFD9D}"/>
              </a:ext>
            </a:extLst>
          </p:cNvPr>
          <p:cNvSpPr/>
          <p:nvPr/>
        </p:nvSpPr>
        <p:spPr>
          <a:xfrm>
            <a:off x="1084954" y="515235"/>
            <a:ext cx="1002888" cy="44996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데이터 </a:t>
            </a:r>
            <a:endParaRPr lang="en-US" altLang="ko-KR" sz="1000" dirty="0"/>
          </a:p>
          <a:p>
            <a:pPr algn="ctr"/>
            <a:r>
              <a:rPr lang="ko-KR" altLang="en-US" sz="1000" dirty="0"/>
              <a:t>생성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51B334D7-826F-1E2B-3361-39558477F637}"/>
              </a:ext>
            </a:extLst>
          </p:cNvPr>
          <p:cNvSpPr/>
          <p:nvPr/>
        </p:nvSpPr>
        <p:spPr>
          <a:xfrm>
            <a:off x="2985763" y="515235"/>
            <a:ext cx="1002889" cy="44996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데이터 </a:t>
            </a:r>
            <a:endParaRPr lang="en-US" altLang="ko-KR" sz="1000" dirty="0"/>
          </a:p>
          <a:p>
            <a:pPr algn="ctr"/>
            <a:r>
              <a:rPr lang="ko-KR" altLang="en-US" sz="1000" dirty="0"/>
              <a:t>수집 및 가공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D6EE5D28-39FC-71F2-2695-1176B84FF792}"/>
              </a:ext>
            </a:extLst>
          </p:cNvPr>
          <p:cNvSpPr/>
          <p:nvPr/>
        </p:nvSpPr>
        <p:spPr>
          <a:xfrm>
            <a:off x="4909813" y="515235"/>
            <a:ext cx="1002889" cy="44996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AI</a:t>
            </a:r>
          </a:p>
          <a:p>
            <a:pPr algn="ctr"/>
            <a:r>
              <a:rPr lang="ko-KR" altLang="en-US" sz="1000" dirty="0"/>
              <a:t>학습</a:t>
            </a:r>
            <a:endParaRPr lang="en-US" altLang="ko-KR" sz="10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24CB38D8-7673-29D9-3B1F-0B4B87C2AE67}"/>
              </a:ext>
            </a:extLst>
          </p:cNvPr>
          <p:cNvSpPr/>
          <p:nvPr/>
        </p:nvSpPr>
        <p:spPr>
          <a:xfrm>
            <a:off x="6785914" y="515235"/>
            <a:ext cx="1002889" cy="44996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AI</a:t>
            </a:r>
            <a:r>
              <a:rPr lang="ko-KR" altLang="en-US" sz="1000" dirty="0"/>
              <a:t>결과</a:t>
            </a:r>
            <a:endParaRPr lang="en-US" altLang="ko-KR" sz="1000" dirty="0"/>
          </a:p>
          <a:p>
            <a:pPr algn="ctr"/>
            <a:r>
              <a:rPr lang="ko-KR" altLang="en-US" sz="1000" dirty="0"/>
              <a:t>성능 분석</a:t>
            </a:r>
            <a:endParaRPr lang="en-US" altLang="ko-KR" sz="10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9C829546-BDB4-07FB-9DF6-1069AA0145C3}"/>
              </a:ext>
            </a:extLst>
          </p:cNvPr>
          <p:cNvSpPr/>
          <p:nvPr/>
        </p:nvSpPr>
        <p:spPr>
          <a:xfrm>
            <a:off x="10680494" y="515235"/>
            <a:ext cx="1002889" cy="44996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AI</a:t>
            </a:r>
            <a:r>
              <a:rPr lang="ko-KR" altLang="en-US" sz="1000" dirty="0"/>
              <a:t>결과</a:t>
            </a:r>
            <a:endParaRPr lang="en-US" altLang="ko-KR" sz="1000" dirty="0"/>
          </a:p>
          <a:p>
            <a:pPr algn="ctr"/>
            <a:r>
              <a:rPr lang="ko-KR" altLang="en-US" sz="1000" dirty="0"/>
              <a:t>적용</a:t>
            </a:r>
            <a:endParaRPr lang="en-US" altLang="ko-KR" sz="1000" dirty="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8C59DA3A-636F-03F4-45CE-672AACC940F8}"/>
              </a:ext>
            </a:extLst>
          </p:cNvPr>
          <p:cNvSpPr/>
          <p:nvPr/>
        </p:nvSpPr>
        <p:spPr>
          <a:xfrm>
            <a:off x="8733204" y="515235"/>
            <a:ext cx="1002889" cy="44996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디지털트윈</a:t>
            </a:r>
            <a:endParaRPr lang="en-US" altLang="ko-KR" sz="1000" dirty="0"/>
          </a:p>
          <a:p>
            <a:pPr algn="ctr"/>
            <a:r>
              <a:rPr lang="en-US" altLang="ko-KR" sz="1000" dirty="0"/>
              <a:t>(</a:t>
            </a:r>
            <a:r>
              <a:rPr lang="ko-KR" altLang="en-US" sz="1000" dirty="0"/>
              <a:t>시뮬레이션</a:t>
            </a:r>
            <a:r>
              <a:rPr lang="en-US" altLang="ko-KR" sz="1000" dirty="0"/>
              <a:t>)</a:t>
            </a:r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4F75D306-F01E-4553-6D5C-6375DCAEC449}"/>
              </a:ext>
            </a:extLst>
          </p:cNvPr>
          <p:cNvSpPr/>
          <p:nvPr/>
        </p:nvSpPr>
        <p:spPr>
          <a:xfrm>
            <a:off x="600399" y="965200"/>
            <a:ext cx="1876101" cy="4354799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D1A09CAC-A5B1-0C02-73C1-0643EF3F02B5}"/>
              </a:ext>
            </a:extLst>
          </p:cNvPr>
          <p:cNvSpPr/>
          <p:nvPr/>
        </p:nvSpPr>
        <p:spPr>
          <a:xfrm>
            <a:off x="2524449" y="965200"/>
            <a:ext cx="1876101" cy="4354799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27B83CEB-7A76-B023-DFA1-74D3BD4EE61A}"/>
              </a:ext>
            </a:extLst>
          </p:cNvPr>
          <p:cNvSpPr/>
          <p:nvPr/>
        </p:nvSpPr>
        <p:spPr>
          <a:xfrm>
            <a:off x="4448499" y="965200"/>
            <a:ext cx="1876101" cy="4354799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F50E7CF7-9DC2-DEB1-CD4C-FC284450DD5F}"/>
              </a:ext>
            </a:extLst>
          </p:cNvPr>
          <p:cNvSpPr/>
          <p:nvPr/>
        </p:nvSpPr>
        <p:spPr>
          <a:xfrm>
            <a:off x="6372549" y="965200"/>
            <a:ext cx="1876101" cy="4354799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B35633EA-17EB-5C95-4ACC-C1811057FA3E}"/>
              </a:ext>
            </a:extLst>
          </p:cNvPr>
          <p:cNvSpPr/>
          <p:nvPr/>
        </p:nvSpPr>
        <p:spPr>
          <a:xfrm>
            <a:off x="8296599" y="965200"/>
            <a:ext cx="1876101" cy="4354799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2B99469F-0EE9-C488-793B-02B078277080}"/>
              </a:ext>
            </a:extLst>
          </p:cNvPr>
          <p:cNvSpPr/>
          <p:nvPr/>
        </p:nvSpPr>
        <p:spPr>
          <a:xfrm>
            <a:off x="10220649" y="965200"/>
            <a:ext cx="1876101" cy="4354799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2" name="그룹 31">
            <a:extLst>
              <a:ext uri="{FF2B5EF4-FFF2-40B4-BE49-F238E27FC236}">
                <a16:creationId xmlns:a16="http://schemas.microsoft.com/office/drawing/2014/main" id="{87C1CC72-C63C-70B1-18FD-4A0BB913A819}"/>
              </a:ext>
            </a:extLst>
          </p:cNvPr>
          <p:cNvGrpSpPr/>
          <p:nvPr/>
        </p:nvGrpSpPr>
        <p:grpSpPr>
          <a:xfrm>
            <a:off x="0" y="1203774"/>
            <a:ext cx="569387" cy="756740"/>
            <a:chOff x="-2217" y="2904749"/>
            <a:chExt cx="569387" cy="756740"/>
          </a:xfrm>
        </p:grpSpPr>
        <p:pic>
          <p:nvPicPr>
            <p:cNvPr id="30" name="그림 29">
              <a:extLst>
                <a:ext uri="{FF2B5EF4-FFF2-40B4-BE49-F238E27FC236}">
                  <a16:creationId xmlns:a16="http://schemas.microsoft.com/office/drawing/2014/main" id="{9E67ECE0-FE6E-F657-871F-11B0AA06F1C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800" y="2904749"/>
              <a:ext cx="483141" cy="510519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8995E777-8D89-E43C-A81F-513EB638B0A3}"/>
                </a:ext>
              </a:extLst>
            </p:cNvPr>
            <p:cNvSpPr txBox="1"/>
            <p:nvPr/>
          </p:nvSpPr>
          <p:spPr>
            <a:xfrm>
              <a:off x="-2217" y="3415268"/>
              <a:ext cx="56938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000" dirty="0"/>
                <a:t>수작업</a:t>
              </a:r>
            </a:p>
          </p:txBody>
        </p:sp>
      </p:grpSp>
      <p:grpSp>
        <p:nvGrpSpPr>
          <p:cNvPr id="36" name="그룹 35">
            <a:extLst>
              <a:ext uri="{FF2B5EF4-FFF2-40B4-BE49-F238E27FC236}">
                <a16:creationId xmlns:a16="http://schemas.microsoft.com/office/drawing/2014/main" id="{EF7BACC9-C659-7497-5609-075A03914BBE}"/>
              </a:ext>
            </a:extLst>
          </p:cNvPr>
          <p:cNvGrpSpPr/>
          <p:nvPr/>
        </p:nvGrpSpPr>
        <p:grpSpPr>
          <a:xfrm>
            <a:off x="-42706" y="2266436"/>
            <a:ext cx="697627" cy="747702"/>
            <a:chOff x="-7088" y="4244713"/>
            <a:chExt cx="697627" cy="747702"/>
          </a:xfrm>
        </p:grpSpPr>
        <p:pic>
          <p:nvPicPr>
            <p:cNvPr id="34" name="그림 33">
              <a:extLst>
                <a:ext uri="{FF2B5EF4-FFF2-40B4-BE49-F238E27FC236}">
                  <a16:creationId xmlns:a16="http://schemas.microsoft.com/office/drawing/2014/main" id="{CF9F8388-04E8-B16F-6190-E1743200490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4467" y="4244713"/>
              <a:ext cx="472703" cy="510519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82BFADE4-3B2D-E90B-B6A6-912DBD74AC6A}"/>
                </a:ext>
              </a:extLst>
            </p:cNvPr>
            <p:cNvSpPr txBox="1"/>
            <p:nvPr/>
          </p:nvSpPr>
          <p:spPr>
            <a:xfrm>
              <a:off x="-7088" y="4746194"/>
              <a:ext cx="69762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000" dirty="0"/>
                <a:t>자체개발</a:t>
              </a:r>
            </a:p>
          </p:txBody>
        </p:sp>
      </p:grpSp>
      <p:grpSp>
        <p:nvGrpSpPr>
          <p:cNvPr id="40" name="그룹 39">
            <a:extLst>
              <a:ext uri="{FF2B5EF4-FFF2-40B4-BE49-F238E27FC236}">
                <a16:creationId xmlns:a16="http://schemas.microsoft.com/office/drawing/2014/main" id="{6DE2C95A-F1B1-22B7-CA06-E2B7A8B5E084}"/>
              </a:ext>
            </a:extLst>
          </p:cNvPr>
          <p:cNvGrpSpPr/>
          <p:nvPr/>
        </p:nvGrpSpPr>
        <p:grpSpPr>
          <a:xfrm>
            <a:off x="-42706" y="3333067"/>
            <a:ext cx="697627" cy="756740"/>
            <a:chOff x="1189635" y="4172008"/>
            <a:chExt cx="697627" cy="756740"/>
          </a:xfrm>
        </p:grpSpPr>
        <p:pic>
          <p:nvPicPr>
            <p:cNvPr id="38" name="그림 37">
              <a:extLst>
                <a:ext uri="{FF2B5EF4-FFF2-40B4-BE49-F238E27FC236}">
                  <a16:creationId xmlns:a16="http://schemas.microsoft.com/office/drawing/2014/main" id="{02D684D8-4FCD-6CFB-DF12-26A3EAC64AB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73609" y="4172008"/>
              <a:ext cx="529680" cy="510519"/>
            </a:xfrm>
            <a:prstGeom prst="rect">
              <a:avLst/>
            </a:prstGeom>
          </p:spPr>
        </p:pic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D0F2DBD-7148-1AA0-1226-8EA667673C96}"/>
                </a:ext>
              </a:extLst>
            </p:cNvPr>
            <p:cNvSpPr txBox="1"/>
            <p:nvPr/>
          </p:nvSpPr>
          <p:spPr>
            <a:xfrm>
              <a:off x="1189635" y="4682527"/>
              <a:ext cx="69762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000" dirty="0"/>
                <a:t>오픈소스</a:t>
              </a:r>
            </a:p>
          </p:txBody>
        </p:sp>
      </p:grpSp>
      <p:grpSp>
        <p:nvGrpSpPr>
          <p:cNvPr id="44" name="그룹 43">
            <a:extLst>
              <a:ext uri="{FF2B5EF4-FFF2-40B4-BE49-F238E27FC236}">
                <a16:creationId xmlns:a16="http://schemas.microsoft.com/office/drawing/2014/main" id="{B23123BC-CAC1-C9F4-327D-C0657257CCA0}"/>
              </a:ext>
            </a:extLst>
          </p:cNvPr>
          <p:cNvGrpSpPr/>
          <p:nvPr/>
        </p:nvGrpSpPr>
        <p:grpSpPr>
          <a:xfrm>
            <a:off x="-54227" y="4386510"/>
            <a:ext cx="697627" cy="910629"/>
            <a:chOff x="1027710" y="3117334"/>
            <a:chExt cx="697627" cy="910629"/>
          </a:xfrm>
        </p:grpSpPr>
        <p:pic>
          <p:nvPicPr>
            <p:cNvPr id="42" name="그림 41">
              <a:extLst>
                <a:ext uri="{FF2B5EF4-FFF2-40B4-BE49-F238E27FC236}">
                  <a16:creationId xmlns:a16="http://schemas.microsoft.com/office/drawing/2014/main" id="{E520A4C3-B061-E02F-80B0-713E4ACA0B2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28080" y="3117334"/>
              <a:ext cx="496885" cy="510519"/>
            </a:xfrm>
            <a:prstGeom prst="rect">
              <a:avLst/>
            </a:prstGeom>
          </p:spPr>
        </p:pic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39072DB-6555-E874-2225-84760F2D4938}"/>
                </a:ext>
              </a:extLst>
            </p:cNvPr>
            <p:cNvSpPr txBox="1"/>
            <p:nvPr/>
          </p:nvSpPr>
          <p:spPr>
            <a:xfrm>
              <a:off x="1027710" y="3627853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000" dirty="0"/>
                <a:t>상용</a:t>
              </a:r>
              <a:endParaRPr lang="en-US" altLang="ko-KR" sz="1000" dirty="0"/>
            </a:p>
            <a:p>
              <a:pPr algn="ctr"/>
              <a:r>
                <a:rPr lang="ko-KR" altLang="en-US" sz="1000" dirty="0"/>
                <a:t>프로그램</a:t>
              </a:r>
            </a:p>
          </p:txBody>
        </p:sp>
      </p:grpSp>
      <p:pic>
        <p:nvPicPr>
          <p:cNvPr id="1057" name="Picture 2" descr="Kubeflow V1.4 설치 및 초기 설정(User 추가, CORS, dex DB 분리)">
            <a:extLst>
              <a:ext uri="{FF2B5EF4-FFF2-40B4-BE49-F238E27FC236}">
                <a16:creationId xmlns:a16="http://schemas.microsoft.com/office/drawing/2014/main" id="{F3E564C0-AFA7-765F-0B96-9ABFC54892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28000" y1="32444" x2="36444" y2="20444"/>
                        <a14:foregroundMark x1="47111" y1="22667" x2="49778" y2="21333"/>
                        <a14:foregroundMark x1="34667" y1="40000" x2="32889" y2="44889"/>
                        <a14:foregroundMark x1="48444" y1="59111" x2="49333" y2="60444"/>
                        <a14:foregroundMark x1="65333" y1="41778" x2="65778" y2="41333"/>
                        <a14:foregroundMark x1="12889" y1="80889" x2="12889" y2="80889"/>
                        <a14:foregroundMark x1="24444" y1="82667" x2="24444" y2="82667"/>
                        <a14:foregroundMark x1="35556" y1="80444" x2="35556" y2="80444"/>
                        <a14:foregroundMark x1="45333" y1="82667" x2="45333" y2="82667"/>
                        <a14:foregroundMark x1="55556" y1="83111" x2="55556" y2="83111"/>
                        <a14:foregroundMark x1="56889" y1="78667" x2="56889" y2="78667"/>
                        <a14:foregroundMark x1="56000" y1="78222" x2="56000" y2="78222"/>
                        <a14:foregroundMark x1="62667" y1="84000" x2="62667" y2="84000"/>
                        <a14:foregroundMark x1="72889" y1="79111" x2="72889" y2="79111"/>
                        <a14:foregroundMark x1="74222" y1="81778" x2="74222" y2="81778"/>
                        <a14:foregroundMark x1="79556" y1="83111" x2="79556" y2="83111"/>
                        <a14:foregroundMark x1="83556" y1="80444" x2="83556" y2="80444"/>
                        <a14:foregroundMark x1="86222" y1="84889" x2="86222" y2="84889"/>
                        <a14:foregroundMark x1="65333" y1="44889" x2="62222" y2="52000"/>
                        <a14:foregroundMark x1="48000" y1="59111" x2="53333" y2="61778"/>
                        <a14:foregroundMark x1="32000" y1="42222" x2="33333" y2="41778"/>
                        <a14:foregroundMark x1="32000" y1="24444" x2="32000" y2="24444"/>
                        <a14:foregroundMark x1="52000" y1="58667" x2="52000" y2="58667"/>
                        <a14:foregroundMark x1="62667" y1="80889" x2="62667" y2="80889"/>
                        <a14:foregroundMark x1="62222" y1="75111" x2="62222" y2="75111"/>
                        <a14:foregroundMark x1="63111" y1="77778" x2="63111" y2="77778"/>
                        <a14:foregroundMark x1="62667" y1="79556" x2="62667" y2="80000"/>
                        <a14:foregroundMark x1="73778" y1="85333" x2="73778" y2="85333"/>
                        <a14:foregroundMark x1="67556" y1="81333" x2="67556" y2="81333"/>
                        <a14:backgroundMark x1="48444" y1="80444" x2="48444" y2="80444"/>
                        <a14:backgroundMark x1="73778" y1="78222" x2="73778" y2="78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8529" y="3333875"/>
            <a:ext cx="649935" cy="649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9" name="그림 1058">
            <a:extLst>
              <a:ext uri="{FF2B5EF4-FFF2-40B4-BE49-F238E27FC236}">
                <a16:creationId xmlns:a16="http://schemas.microsoft.com/office/drawing/2014/main" id="{5E68659D-2E73-CD2E-576D-BEE5DD7203C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184" b="91327" l="5588" r="91715">
                        <a14:foregroundMark x1="5588" y1="43878" x2="5588" y2="72449"/>
                        <a14:foregroundMark x1="29672" y1="27551" x2="29865" y2="69388"/>
                        <a14:foregroundMark x1="46628" y1="9184" x2="45087" y2="11224"/>
                        <a14:foregroundMark x1="32563" y1="91327" x2="35645" y2="89796"/>
                        <a14:foregroundMark x1="53179" y1="29082" x2="49133" y2="68367"/>
                        <a14:foregroundMark x1="62498" y1="44368" x2="62813" y2="43367"/>
                        <a14:foregroundMark x1="59120" y1="55102" x2="59283" y2="54583"/>
                        <a14:foregroundMark x1="58960" y1="55612" x2="59120" y2="55102"/>
                        <a14:foregroundMark x1="58639" y1="56633" x2="58960" y2="55612"/>
                        <a14:foregroundMark x1="57033" y1="61735" x2="58478" y2="57143"/>
                        <a14:foregroundMark x1="57753" y1="57143" x2="56492" y2="62755"/>
                        <a14:foregroundMark x1="58097" y1="55612" x2="57868" y2="56633"/>
                        <a14:foregroundMark x1="58212" y1="55102" x2="58097" y2="55612"/>
                        <a14:foregroundMark x1="58556" y1="53571" x2="58327" y2="54592"/>
                        <a14:foregroundMark x1="58671" y1="53061" x2="58556" y2="53571"/>
                        <a14:foregroundMark x1="58900" y1="52041" x2="58671" y2="53061"/>
                        <a14:foregroundMark x1="59276" y1="50367" x2="58900" y2="52041"/>
                        <a14:foregroundMark x1="59473" y1="49490" x2="59415" y2="49746"/>
                        <a14:foregroundMark x1="59588" y1="48980" x2="59473" y2="49490"/>
                        <a14:foregroundMark x1="59932" y1="47449" x2="59588" y2="48980"/>
                        <a14:foregroundMark x1="61079" y1="42347" x2="59995" y2="47168"/>
                        <a14:foregroundMark x1="62645" y1="66837" x2="61850" y2="68878"/>
                        <a14:foregroundMark x1="63042" y1="65816" x2="62645" y2="66837"/>
                        <a14:foregroundMark x1="63241" y1="65306" x2="63042" y2="65816"/>
                        <a14:foregroundMark x1="63358" y1="65006" x2="63241" y2="65306"/>
                        <a14:foregroundMark x1="66818" y1="56122" x2="66420" y2="57143"/>
                        <a14:foregroundMark x1="68208" y1="52551" x2="66818" y2="56122"/>
                        <a14:foregroundMark x1="82606" y1="57653" x2="83044" y2="58163"/>
                        <a14:foregroundMark x1="82168" y1="57143" x2="82606" y2="57653"/>
                        <a14:foregroundMark x1="81730" y1="56633" x2="82168" y2="57143"/>
                        <a14:foregroundMark x1="81291" y1="56122" x2="81730" y2="56633"/>
                        <a14:foregroundMark x1="79101" y1="53571" x2="81291" y2="56122"/>
                        <a14:foregroundMark x1="78663" y1="53061" x2="79101" y2="53571"/>
                        <a14:foregroundMark x1="78350" y1="52696" x2="78663" y2="53061"/>
                        <a14:foregroundMark x1="77926" y1="52201" x2="78070" y2="52369"/>
                        <a14:foregroundMark x1="77576" y1="51793" x2="77789" y2="52041"/>
                        <a14:foregroundMark x1="76912" y1="51020" x2="77351" y2="51531"/>
                        <a14:foregroundMark x1="76475" y1="50510" x2="76912" y2="51020"/>
                        <a14:foregroundMark x1="76037" y1="50000" x2="76475" y2="50510"/>
                        <a14:foregroundMark x1="73410" y1="46939" x2="76037" y2="50000"/>
                        <a14:foregroundMark x1="88679" y1="51531" x2="91715" y2="47959"/>
                        <a14:foregroundMark x1="88246" y1="52041" x2="88679" y2="51531"/>
                        <a14:foregroundMark x1="87812" y1="52551" x2="88246" y2="52041"/>
                        <a14:foregroundMark x1="87514" y1="52902" x2="87812" y2="52551"/>
                        <a14:foregroundMark x1="84778" y1="56122" x2="86078" y2="54592"/>
                        <a14:foregroundMark x1="84344" y1="56633" x2="84778" y2="56122"/>
                        <a14:foregroundMark x1="83911" y1="57143" x2="84344" y2="56633"/>
                        <a14:foregroundMark x1="83478" y1="57653" x2="83911" y2="57143"/>
                        <a14:foregroundMark x1="83044" y1="58163" x2="83478" y2="57653"/>
                        <a14:foregroundMark x1="88439" y1="53571" x2="88439" y2="53571"/>
                        <a14:foregroundMark x1="88439" y1="53061" x2="88439" y2="53061"/>
                        <a14:foregroundMark x1="88439" y1="52551" x2="88439" y2="52551"/>
                        <a14:foregroundMark x1="88632" y1="51531" x2="88632" y2="51531"/>
                        <a14:foregroundMark x1="88439" y1="53061" x2="88439" y2="53571"/>
                        <a14:foregroundMark x1="88536" y1="53061" x2="88825" y2="52041"/>
                        <a14:foregroundMark x1="88247" y1="54082" x2="88536" y2="53061"/>
                        <a14:foregroundMark x1="88729" y1="53061" x2="88439" y2="54592"/>
                        <a14:foregroundMark x1="88825" y1="52551" x2="88729" y2="53061"/>
                        <a14:foregroundMark x1="88439" y1="52551" x2="88439" y2="52551"/>
                        <a14:foregroundMark x1="88632" y1="52551" x2="88632" y2="52551"/>
                        <a14:foregroundMark x1="88439" y1="52041" x2="88439" y2="52041"/>
                        <a14:foregroundMark x1="88632" y1="52041" x2="88632" y2="52041"/>
                        <a14:backgroundMark x1="55877" y1="64286" x2="55877" y2="64286"/>
                        <a14:backgroundMark x1="59730" y1="53571" x2="59730" y2="53571"/>
                        <a14:backgroundMark x1="60886" y1="49490" x2="60886" y2="49490"/>
                        <a14:backgroundMark x1="62042" y1="47449" x2="62042" y2="47449"/>
                        <a14:backgroundMark x1="65896" y1="62245" x2="65896" y2="62245"/>
                        <a14:backgroundMark x1="66667" y1="58673" x2="66667" y2="58673"/>
                        <a14:backgroundMark x1="66474" y1="57143" x2="66474" y2="57143"/>
                        <a14:backgroundMark x1="66667" y1="56122" x2="66667" y2="56122"/>
                        <a14:backgroundMark x1="65318" y1="62245" x2="65318" y2="62245"/>
                        <a14:backgroundMark x1="64740" y1="65816" x2="64740" y2="65816"/>
                        <a14:backgroundMark x1="63584" y1="65306" x2="63584" y2="65306"/>
                        <a14:backgroundMark x1="63198" y1="65306" x2="63198" y2="65306"/>
                        <a14:backgroundMark x1="63006" y1="66837" x2="63006" y2="66837"/>
                        <a14:backgroundMark x1="63198" y1="65816" x2="63198" y2="65816"/>
                        <a14:backgroundMark x1="64162" y1="63776" x2="64162" y2="63776"/>
                        <a14:backgroundMark x1="63391" y1="64796" x2="66667" y2="55612"/>
                        <a14:backgroundMark x1="55877" y1="62755" x2="55877" y2="64286"/>
                        <a14:backgroundMark x1="58960" y1="56633" x2="61850" y2="48469"/>
                        <a14:backgroundMark x1="60116" y1="49490" x2="60116" y2="49490"/>
                        <a14:backgroundMark x1="59923" y1="49490" x2="59923" y2="49490"/>
                        <a14:backgroundMark x1="59538" y1="50000" x2="59345" y2="50510"/>
                        <a14:backgroundMark x1="59152" y1="53061" x2="59152" y2="53061"/>
                        <a14:backgroundMark x1="58960" y1="54592" x2="58960" y2="55102"/>
                        <a14:backgroundMark x1="58767" y1="57143" x2="58767" y2="57143"/>
                        <a14:backgroundMark x1="60308" y1="48469" x2="60116" y2="48469"/>
                        <a14:backgroundMark x1="59923" y1="48980" x2="59923" y2="48980"/>
                        <a14:backgroundMark x1="59730" y1="49490" x2="59730" y2="49490"/>
                        <a14:backgroundMark x1="59730" y1="48980" x2="59730" y2="48980"/>
                        <a14:backgroundMark x1="59152" y1="52041" x2="59152" y2="52041"/>
                        <a14:backgroundMark x1="59152" y1="53571" x2="59152" y2="53571"/>
                        <a14:backgroundMark x1="59345" y1="54592" x2="59345" y2="54592"/>
                        <a14:backgroundMark x1="59152" y1="55102" x2="59152" y2="55102"/>
                        <a14:backgroundMark x1="58767" y1="55612" x2="58767" y2="55612"/>
                        <a14:backgroundMark x1="58767" y1="56633" x2="58767" y2="57143"/>
                        <a14:backgroundMark x1="58767" y1="54592" x2="58767" y2="54592"/>
                        <a14:backgroundMark x1="58767" y1="53571" x2="58767" y2="53571"/>
                        <a14:backgroundMark x1="62813" y1="19388" x2="91522" y2="0"/>
                        <a14:backgroundMark x1="77649" y1="52041" x2="77649" y2="52041"/>
                        <a14:backgroundMark x1="76879" y1="51531" x2="76879" y2="51531"/>
                        <a14:backgroundMark x1="76493" y1="51020" x2="76493" y2="51020"/>
                        <a14:backgroundMark x1="76493" y1="50000" x2="76493" y2="50000"/>
                        <a14:backgroundMark x1="76686" y1="50510" x2="76686" y2="50510"/>
                        <a14:backgroundMark x1="76879" y1="51020" x2="76879" y2="51020"/>
                        <a14:backgroundMark x1="77264" y1="51020" x2="77264" y2="51020"/>
                        <a14:backgroundMark x1="77264" y1="51531" x2="77457" y2="52041"/>
                        <a14:backgroundMark x1="77649" y1="52551" x2="77842" y2="52551"/>
                        <a14:backgroundMark x1="78035" y1="52551" x2="78035" y2="52551"/>
                        <a14:backgroundMark x1="78227" y1="52551" x2="78227" y2="52551"/>
                        <a14:backgroundMark x1="78227" y1="52041" x2="78227" y2="52041"/>
                        <a14:backgroundMark x1="78227" y1="52041" x2="78227" y2="52041"/>
                        <a14:backgroundMark x1="78227" y1="52041" x2="78420" y2="52551"/>
                        <a14:backgroundMark x1="78420" y1="52551" x2="78420" y2="52551"/>
                        <a14:backgroundMark x1="78035" y1="53061" x2="78035" y2="53061"/>
                        <a14:backgroundMark x1="78035" y1="53571" x2="78035" y2="53571"/>
                        <a14:backgroundMark x1="77649" y1="51531" x2="77649" y2="51531"/>
                        <a14:backgroundMark x1="81888" y1="57143" x2="81888" y2="57143"/>
                        <a14:backgroundMark x1="81888" y1="57653" x2="81888" y2="57653"/>
                        <a14:backgroundMark x1="81696" y1="56633" x2="81696" y2="56633"/>
                        <a14:backgroundMark x1="82081" y1="56122" x2="82081" y2="56122"/>
                        <a14:backgroundMark x1="82274" y1="58163" x2="82274" y2="58163"/>
                        <a14:backgroundMark x1="82466" y1="57653" x2="82466" y2="57653"/>
                        <a14:backgroundMark x1="82274" y1="56633" x2="82274" y2="56633"/>
                        <a14:backgroundMark x1="81503" y1="56633" x2="81503" y2="56633"/>
                        <a14:backgroundMark x1="81503" y1="56122" x2="81503" y2="56122"/>
                        <a14:backgroundMark x1="81310" y1="56633" x2="81310" y2="56633"/>
                        <a14:backgroundMark x1="81310" y1="56633" x2="81310" y2="56633"/>
                        <a14:backgroundMark x1="81310" y1="56122" x2="81310" y2="56122"/>
                        <a14:backgroundMark x1="82659" y1="58163" x2="82659" y2="58163"/>
                        <a14:backgroundMark x1="86320" y1="54592" x2="86320" y2="54592"/>
                        <a14:backgroundMark x1="86898" y1="53061" x2="86898" y2="53061"/>
                        <a14:backgroundMark x1="88247" y1="51531" x2="88247" y2="51531"/>
                        <a14:backgroundMark x1="86705" y1="54082" x2="86705" y2="54592"/>
                        <a14:backgroundMark x1="86705" y1="55102" x2="86127" y2="54592"/>
                        <a14:backgroundMark x1="86898" y1="53061" x2="87192" y2="53061"/>
                        <a14:backgroundMark x1="86705" y1="54082" x2="86705" y2="54082"/>
                        <a14:backgroundMark x1="86513" y1="54082" x2="86898" y2="54592"/>
                        <a14:backgroundMark x1="87091" y1="54592" x2="87091" y2="54592"/>
                        <a14:backgroundMark x1="87283" y1="53061" x2="87283" y2="53061"/>
                        <a14:backgroundMark x1="87669" y1="52041" x2="87669" y2="52041"/>
                        <a14:backgroundMark x1="87669" y1="53061" x2="87669" y2="5306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66955" y="3490645"/>
            <a:ext cx="823718" cy="311076"/>
          </a:xfrm>
          <a:prstGeom prst="rect">
            <a:avLst/>
          </a:prstGeom>
        </p:spPr>
      </p:pic>
      <p:pic>
        <p:nvPicPr>
          <p:cNvPr id="1060" name="그림 1059">
            <a:extLst>
              <a:ext uri="{FF2B5EF4-FFF2-40B4-BE49-F238E27FC236}">
                <a16:creationId xmlns:a16="http://schemas.microsoft.com/office/drawing/2014/main" id="{604539F2-4268-4DE6-97E0-013A7593105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091" b="89443" l="7098" r="89770">
                        <a14:foregroundMark x1="43841" y1="13783" x2="53862" y2="9384"/>
                        <a14:foregroundMark x1="49269" y1="44575" x2="51566" y2="53372"/>
                        <a14:foregroundMark x1="58873" y1="42522" x2="60334" y2="43695"/>
                        <a14:foregroundMark x1="14614" y1="73607" x2="15240" y2="84751"/>
                        <a14:foregroundMark x1="28810" y1="80352" x2="28392" y2="78299"/>
                        <a14:foregroundMark x1="35491" y1="80645" x2="35908" y2="87390"/>
                        <a14:foregroundMark x1="49478" y1="76540" x2="49478" y2="84457"/>
                        <a14:foregroundMark x1="62422" y1="69501" x2="62422" y2="69501"/>
                        <a14:foregroundMark x1="70355" y1="80352" x2="70981" y2="87683"/>
                        <a14:foregroundMark x1="83716" y1="80059" x2="89770" y2="83871"/>
                        <a14:foregroundMark x1="7098" y1="86217" x2="7098" y2="86217"/>
                        <a14:foregroundMark x1="7098" y1="86804" x2="7098" y2="86804"/>
                        <a14:foregroundMark x1="7098" y1="86217" x2="7098" y2="8621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73449" y="3431065"/>
            <a:ext cx="644079" cy="458520"/>
          </a:xfrm>
          <a:prstGeom prst="rect">
            <a:avLst/>
          </a:prstGeom>
        </p:spPr>
      </p:pic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D296493B-0DAA-1054-034D-8EA10D72D448}"/>
              </a:ext>
            </a:extLst>
          </p:cNvPr>
          <p:cNvSpPr/>
          <p:nvPr/>
        </p:nvSpPr>
        <p:spPr>
          <a:xfrm>
            <a:off x="599976" y="5341685"/>
            <a:ext cx="1876101" cy="1447813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134346D0-C3CE-D53F-CDBC-DA09AB103329}"/>
              </a:ext>
            </a:extLst>
          </p:cNvPr>
          <p:cNvSpPr/>
          <p:nvPr/>
        </p:nvSpPr>
        <p:spPr>
          <a:xfrm>
            <a:off x="2523197" y="5341685"/>
            <a:ext cx="1876101" cy="1447813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사각형: 둥근 모서리 32">
            <a:extLst>
              <a:ext uri="{FF2B5EF4-FFF2-40B4-BE49-F238E27FC236}">
                <a16:creationId xmlns:a16="http://schemas.microsoft.com/office/drawing/2014/main" id="{5145983B-EB9C-4937-7247-F4C21F130870}"/>
              </a:ext>
            </a:extLst>
          </p:cNvPr>
          <p:cNvSpPr/>
          <p:nvPr/>
        </p:nvSpPr>
        <p:spPr>
          <a:xfrm>
            <a:off x="4447847" y="5341685"/>
            <a:ext cx="1876101" cy="1447813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735765DD-5B47-893C-15AB-27784490ECB6}"/>
              </a:ext>
            </a:extLst>
          </p:cNvPr>
          <p:cNvSpPr/>
          <p:nvPr/>
        </p:nvSpPr>
        <p:spPr>
          <a:xfrm>
            <a:off x="6371068" y="5341685"/>
            <a:ext cx="1876101" cy="1447813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2A73B75-A849-FDA0-A135-D45752D93106}"/>
              </a:ext>
            </a:extLst>
          </p:cNvPr>
          <p:cNvSpPr/>
          <p:nvPr/>
        </p:nvSpPr>
        <p:spPr>
          <a:xfrm>
            <a:off x="8298542" y="5341685"/>
            <a:ext cx="1876101" cy="1447813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사각형: 둥근 모서리 47">
            <a:extLst>
              <a:ext uri="{FF2B5EF4-FFF2-40B4-BE49-F238E27FC236}">
                <a16:creationId xmlns:a16="http://schemas.microsoft.com/office/drawing/2014/main" id="{D6809B22-FC51-846B-48D0-F4B1B4D80096}"/>
              </a:ext>
            </a:extLst>
          </p:cNvPr>
          <p:cNvSpPr/>
          <p:nvPr/>
        </p:nvSpPr>
        <p:spPr>
          <a:xfrm>
            <a:off x="10221763" y="5341685"/>
            <a:ext cx="1876101" cy="1447813"/>
          </a:xfrm>
          <a:prstGeom prst="roundRect">
            <a:avLst>
              <a:gd name="adj" fmla="val 190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사각형: 둥근 모서리 48">
            <a:extLst>
              <a:ext uri="{FF2B5EF4-FFF2-40B4-BE49-F238E27FC236}">
                <a16:creationId xmlns:a16="http://schemas.microsoft.com/office/drawing/2014/main" id="{9D068EC4-44B6-42E6-8B4D-A16B3BB006B7}"/>
              </a:ext>
            </a:extLst>
          </p:cNvPr>
          <p:cNvSpPr/>
          <p:nvPr/>
        </p:nvSpPr>
        <p:spPr>
          <a:xfrm>
            <a:off x="609133" y="5393115"/>
            <a:ext cx="11496351" cy="630192"/>
          </a:xfrm>
          <a:prstGeom prst="roundRect">
            <a:avLst>
              <a:gd name="adj" fmla="val 5228"/>
            </a:avLst>
          </a:prstGeom>
          <a:solidFill>
            <a:schemeClr val="accent6">
              <a:lumMod val="20000"/>
              <a:lumOff val="80000"/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0" name="사각형: 둥근 모서리 49">
            <a:extLst>
              <a:ext uri="{FF2B5EF4-FFF2-40B4-BE49-F238E27FC236}">
                <a16:creationId xmlns:a16="http://schemas.microsoft.com/office/drawing/2014/main" id="{B0D17665-0F3C-024E-B45C-7865D164FC3B}"/>
              </a:ext>
            </a:extLst>
          </p:cNvPr>
          <p:cNvSpPr/>
          <p:nvPr/>
        </p:nvSpPr>
        <p:spPr>
          <a:xfrm>
            <a:off x="609133" y="6117015"/>
            <a:ext cx="11496351" cy="630192"/>
          </a:xfrm>
          <a:prstGeom prst="roundRect">
            <a:avLst>
              <a:gd name="adj" fmla="val 5228"/>
            </a:avLst>
          </a:prstGeom>
          <a:solidFill>
            <a:schemeClr val="accent2">
              <a:lumMod val="20000"/>
              <a:lumOff val="80000"/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53" name="그룹 52">
            <a:extLst>
              <a:ext uri="{FF2B5EF4-FFF2-40B4-BE49-F238E27FC236}">
                <a16:creationId xmlns:a16="http://schemas.microsoft.com/office/drawing/2014/main" id="{6B8ECF6F-A771-0FA0-8AD8-3F01CB421680}"/>
              </a:ext>
            </a:extLst>
          </p:cNvPr>
          <p:cNvGrpSpPr/>
          <p:nvPr/>
        </p:nvGrpSpPr>
        <p:grpSpPr>
          <a:xfrm>
            <a:off x="-54229" y="5382985"/>
            <a:ext cx="697627" cy="669191"/>
            <a:chOff x="-54229" y="5276305"/>
            <a:chExt cx="697627" cy="669191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BE60893-6A86-8D65-3569-945E31309947}"/>
                </a:ext>
              </a:extLst>
            </p:cNvPr>
            <p:cNvSpPr txBox="1"/>
            <p:nvPr/>
          </p:nvSpPr>
          <p:spPr>
            <a:xfrm>
              <a:off x="-54229" y="5699275"/>
              <a:ext cx="69762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000"/>
                <a:t>데이터양</a:t>
              </a:r>
              <a:endParaRPr lang="ko-KR" altLang="en-US" sz="1000" dirty="0"/>
            </a:p>
          </p:txBody>
        </p:sp>
        <p:pic>
          <p:nvPicPr>
            <p:cNvPr id="52" name="그림 51">
              <a:extLst>
                <a:ext uri="{FF2B5EF4-FFF2-40B4-BE49-F238E27FC236}">
                  <a16:creationId xmlns:a16="http://schemas.microsoft.com/office/drawing/2014/main" id="{50B9C7D6-4DEE-951F-15A8-DDA00AE358F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53017" y="5276305"/>
              <a:ext cx="488398" cy="458682"/>
            </a:xfrm>
            <a:prstGeom prst="rect">
              <a:avLst/>
            </a:prstGeom>
          </p:spPr>
        </p:pic>
      </p:grpSp>
      <p:grpSp>
        <p:nvGrpSpPr>
          <p:cNvPr id="56" name="그룹 55">
            <a:extLst>
              <a:ext uri="{FF2B5EF4-FFF2-40B4-BE49-F238E27FC236}">
                <a16:creationId xmlns:a16="http://schemas.microsoft.com/office/drawing/2014/main" id="{54491F86-BB28-7B8A-577A-1EDB1783ED52}"/>
              </a:ext>
            </a:extLst>
          </p:cNvPr>
          <p:cNvGrpSpPr/>
          <p:nvPr/>
        </p:nvGrpSpPr>
        <p:grpSpPr>
          <a:xfrm>
            <a:off x="-76672" y="6139875"/>
            <a:ext cx="742511" cy="737322"/>
            <a:chOff x="-76672" y="6117015"/>
            <a:chExt cx="742511" cy="737322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D3F0639-D98F-D074-E6CB-FA7C12F472E1}"/>
                </a:ext>
              </a:extLst>
            </p:cNvPr>
            <p:cNvSpPr txBox="1"/>
            <p:nvPr/>
          </p:nvSpPr>
          <p:spPr>
            <a:xfrm>
              <a:off x="-76672" y="6608116"/>
              <a:ext cx="74251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000" dirty="0"/>
                <a:t>처리 시간</a:t>
              </a:r>
            </a:p>
          </p:txBody>
        </p:sp>
        <p:pic>
          <p:nvPicPr>
            <p:cNvPr id="55" name="그림 54">
              <a:extLst>
                <a:ext uri="{FF2B5EF4-FFF2-40B4-BE49-F238E27FC236}">
                  <a16:creationId xmlns:a16="http://schemas.microsoft.com/office/drawing/2014/main" id="{0B5519F2-707F-4FB2-A2DB-063BE8B38EF0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55139" y="6117015"/>
              <a:ext cx="486276" cy="510519"/>
            </a:xfrm>
            <a:prstGeom prst="rect">
              <a:avLst/>
            </a:prstGeom>
          </p:spPr>
        </p:pic>
      </p:grpSp>
      <p:sp>
        <p:nvSpPr>
          <p:cNvPr id="61" name="TextBox 60">
            <a:extLst>
              <a:ext uri="{FF2B5EF4-FFF2-40B4-BE49-F238E27FC236}">
                <a16:creationId xmlns:a16="http://schemas.microsoft.com/office/drawing/2014/main" id="{CE353B37-255B-AFAE-D7EF-4BC4559BB9FE}"/>
              </a:ext>
            </a:extLst>
          </p:cNvPr>
          <p:cNvSpPr txBox="1"/>
          <p:nvPr/>
        </p:nvSpPr>
        <p:spPr>
          <a:xfrm>
            <a:off x="1158958" y="6335145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 dirty="0"/>
              <a:t>실시간</a:t>
            </a:r>
          </a:p>
        </p:txBody>
      </p:sp>
      <p:sp>
        <p:nvSpPr>
          <p:cNvPr id="1026" name="TextBox 1025">
            <a:extLst>
              <a:ext uri="{FF2B5EF4-FFF2-40B4-BE49-F238E27FC236}">
                <a16:creationId xmlns:a16="http://schemas.microsoft.com/office/drawing/2014/main" id="{26D414D0-D6F4-0DAB-A513-DD1D99EB4CC0}"/>
              </a:ext>
            </a:extLst>
          </p:cNvPr>
          <p:cNvSpPr txBox="1"/>
          <p:nvPr/>
        </p:nvSpPr>
        <p:spPr>
          <a:xfrm>
            <a:off x="3240110" y="6335145"/>
            <a:ext cx="4283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/>
              <a:t>3</a:t>
            </a:r>
            <a:r>
              <a:rPr lang="ko-KR" altLang="en-US" sz="1200" b="1" dirty="0"/>
              <a:t>분</a:t>
            </a:r>
          </a:p>
        </p:txBody>
      </p:sp>
      <p:sp>
        <p:nvSpPr>
          <p:cNvPr id="1028" name="TextBox 1027">
            <a:extLst>
              <a:ext uri="{FF2B5EF4-FFF2-40B4-BE49-F238E27FC236}">
                <a16:creationId xmlns:a16="http://schemas.microsoft.com/office/drawing/2014/main" id="{91CEC98B-879D-0E54-76BD-AEFEBCFDCEDA}"/>
              </a:ext>
            </a:extLst>
          </p:cNvPr>
          <p:cNvSpPr txBox="1"/>
          <p:nvPr/>
        </p:nvSpPr>
        <p:spPr>
          <a:xfrm>
            <a:off x="5161936" y="6332831"/>
            <a:ext cx="5774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/>
              <a:t>4</a:t>
            </a:r>
            <a:r>
              <a:rPr lang="ko-KR" altLang="en-US" sz="1200" b="1" dirty="0"/>
              <a:t>시간</a:t>
            </a:r>
          </a:p>
        </p:txBody>
      </p:sp>
      <p:sp>
        <p:nvSpPr>
          <p:cNvPr id="1030" name="TextBox 1029">
            <a:extLst>
              <a:ext uri="{FF2B5EF4-FFF2-40B4-BE49-F238E27FC236}">
                <a16:creationId xmlns:a16="http://schemas.microsoft.com/office/drawing/2014/main" id="{4A2FAA19-93C7-7BB6-F314-6C00DD3B25F4}"/>
              </a:ext>
            </a:extLst>
          </p:cNvPr>
          <p:cNvSpPr txBox="1"/>
          <p:nvPr/>
        </p:nvSpPr>
        <p:spPr>
          <a:xfrm>
            <a:off x="7038037" y="6336358"/>
            <a:ext cx="5774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2</a:t>
            </a:r>
            <a:r>
              <a:rPr lang="ko-KR" altLang="en-US" sz="1200" b="1" dirty="0"/>
              <a:t>시간</a:t>
            </a:r>
          </a:p>
        </p:txBody>
      </p:sp>
      <p:sp>
        <p:nvSpPr>
          <p:cNvPr id="1044" name="TextBox 1043">
            <a:extLst>
              <a:ext uri="{FF2B5EF4-FFF2-40B4-BE49-F238E27FC236}">
                <a16:creationId xmlns:a16="http://schemas.microsoft.com/office/drawing/2014/main" id="{7BDB007B-C4CE-9AC4-FB5B-E0F2ED343D76}"/>
              </a:ext>
            </a:extLst>
          </p:cNvPr>
          <p:cNvSpPr txBox="1"/>
          <p:nvPr/>
        </p:nvSpPr>
        <p:spPr>
          <a:xfrm>
            <a:off x="8995431" y="6332830"/>
            <a:ext cx="4283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3</a:t>
            </a:r>
            <a:r>
              <a:rPr lang="ko-KR" altLang="en-US" sz="1200" b="1" dirty="0"/>
              <a:t>일</a:t>
            </a:r>
          </a:p>
        </p:txBody>
      </p:sp>
      <p:sp>
        <p:nvSpPr>
          <p:cNvPr id="1045" name="TextBox 1044">
            <a:extLst>
              <a:ext uri="{FF2B5EF4-FFF2-40B4-BE49-F238E27FC236}">
                <a16:creationId xmlns:a16="http://schemas.microsoft.com/office/drawing/2014/main" id="{CB0A4424-9C4E-58BE-74B8-8A2A5DACB3FF}"/>
              </a:ext>
            </a:extLst>
          </p:cNvPr>
          <p:cNvSpPr txBox="1"/>
          <p:nvPr/>
        </p:nvSpPr>
        <p:spPr>
          <a:xfrm>
            <a:off x="10906788" y="6332830"/>
            <a:ext cx="5774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3</a:t>
            </a:r>
            <a:r>
              <a:rPr lang="ko-KR" altLang="en-US" sz="1200" b="1" dirty="0"/>
              <a:t>시간</a:t>
            </a:r>
          </a:p>
        </p:txBody>
      </p:sp>
      <p:sp>
        <p:nvSpPr>
          <p:cNvPr id="1075" name="TextBox 1074">
            <a:extLst>
              <a:ext uri="{FF2B5EF4-FFF2-40B4-BE49-F238E27FC236}">
                <a16:creationId xmlns:a16="http://schemas.microsoft.com/office/drawing/2014/main" id="{58AC3382-BCA2-C3B9-4613-F3462D766FB1}"/>
              </a:ext>
            </a:extLst>
          </p:cNvPr>
          <p:cNvSpPr txBox="1"/>
          <p:nvPr/>
        </p:nvSpPr>
        <p:spPr>
          <a:xfrm>
            <a:off x="613946" y="5679244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Output: </a:t>
            </a:r>
            <a:endParaRPr lang="ko-KR" altLang="en-US" sz="1200" b="1" dirty="0"/>
          </a:p>
        </p:txBody>
      </p:sp>
      <p:sp>
        <p:nvSpPr>
          <p:cNvPr id="1076" name="TextBox 1075">
            <a:extLst>
              <a:ext uri="{FF2B5EF4-FFF2-40B4-BE49-F238E27FC236}">
                <a16:creationId xmlns:a16="http://schemas.microsoft.com/office/drawing/2014/main" id="{FBF7B544-747B-1A1A-F89B-5A4F36B39383}"/>
              </a:ext>
            </a:extLst>
          </p:cNvPr>
          <p:cNvSpPr txBox="1"/>
          <p:nvPr/>
        </p:nvSpPr>
        <p:spPr>
          <a:xfrm>
            <a:off x="662028" y="2219784"/>
            <a:ext cx="77136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/>
              <a:t>개발업체</a:t>
            </a:r>
            <a:r>
              <a:rPr lang="en-US" altLang="ko-KR" sz="1000" dirty="0"/>
              <a:t>: </a:t>
            </a:r>
          </a:p>
        </p:txBody>
      </p:sp>
      <p:pic>
        <p:nvPicPr>
          <p:cNvPr id="1077" name="Picture 2" descr="한국로봇산업진흥원, 스마트 제조 로봇 283대 보급 - 이투데이">
            <a:extLst>
              <a:ext uri="{FF2B5EF4-FFF2-40B4-BE49-F238E27FC236}">
                <a16:creationId xmlns:a16="http://schemas.microsoft.com/office/drawing/2014/main" id="{5B94A62E-C9B0-618E-B428-23C3DCDB43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90000" l="1880" r="97744">
                        <a14:foregroundMark x1="33083" y1="6316" x2="33083" y2="6316"/>
                        <a14:foregroundMark x1="29323" y1="5789" x2="29323" y2="5789"/>
                        <a14:foregroundMark x1="33083" y1="526" x2="33083" y2="526"/>
                        <a14:foregroundMark x1="5639" y1="78947" x2="5639" y2="78947"/>
                        <a14:foregroundMark x1="14662" y1="72632" x2="14662" y2="72632"/>
                        <a14:foregroundMark x1="29699" y1="72105" x2="29699" y2="72105"/>
                        <a14:foregroundMark x1="35714" y1="74211" x2="35714" y2="74211"/>
                        <a14:foregroundMark x1="47368" y1="75789" x2="47368" y2="75789"/>
                        <a14:foregroundMark x1="57519" y1="77895" x2="57519" y2="77895"/>
                        <a14:foregroundMark x1="70677" y1="77368" x2="70677" y2="77368"/>
                        <a14:foregroundMark x1="82707" y1="73158" x2="82707" y2="73158"/>
                        <a14:foregroundMark x1="92481" y1="73158" x2="92481" y2="73158"/>
                        <a14:foregroundMark x1="98496" y1="84211" x2="98496" y2="84211"/>
                        <a14:foregroundMark x1="91729" y1="81053" x2="91729" y2="81053"/>
                        <a14:foregroundMark x1="93609" y1="81579" x2="93609" y2="81579"/>
                        <a14:foregroundMark x1="84211" y1="81579" x2="84211" y2="81579"/>
                        <a14:foregroundMark x1="86090" y1="87368" x2="86090" y2="87368"/>
                        <a14:foregroundMark x1="81955" y1="89474" x2="81955" y2="89474"/>
                        <a14:foregroundMark x1="65038" y1="84211" x2="65038" y2="84211"/>
                        <a14:foregroundMark x1="58271" y1="89474" x2="58271" y2="89474"/>
                        <a14:foregroundMark x1="71053" y1="74211" x2="71053" y2="74211"/>
                        <a14:foregroundMark x1="69549" y1="89474" x2="69549" y2="89474"/>
                        <a14:foregroundMark x1="76316" y1="79474" x2="76316" y2="79474"/>
                        <a14:foregroundMark x1="64662" y1="76316" x2="64662" y2="76316"/>
                        <a14:foregroundMark x1="48120" y1="72632" x2="48120" y2="72632"/>
                        <a14:foregroundMark x1="53383" y1="77368" x2="53383" y2="77368"/>
                        <a14:foregroundMark x1="47368" y1="88947" x2="47368" y2="88947"/>
                        <a14:foregroundMark x1="38722" y1="81579" x2="38722" y2="81579"/>
                        <a14:foregroundMark x1="36842" y1="87895" x2="36842" y2="87895"/>
                        <a14:foregroundMark x1="39098" y1="84737" x2="39098" y2="84737"/>
                        <a14:foregroundMark x1="24436" y1="77895" x2="24436" y2="77895"/>
                        <a14:foregroundMark x1="27444" y1="83158" x2="27444" y2="83158"/>
                        <a14:foregroundMark x1="27444" y1="86842" x2="27444" y2="86842"/>
                        <a14:foregroundMark x1="15789" y1="79474" x2="15789" y2="79474"/>
                        <a14:foregroundMark x1="16165" y1="83158" x2="16165" y2="83158"/>
                        <a14:foregroundMark x1="3383" y1="74211" x2="3383" y2="74211"/>
                        <a14:foregroundMark x1="8271" y1="78421" x2="8271" y2="78421"/>
                        <a14:foregroundMark x1="1880" y1="89474" x2="1880" y2="89474"/>
                        <a14:foregroundMark x1="28947" y1="72632" x2="28947" y2="72632"/>
                        <a14:foregroundMark x1="29323" y1="72105" x2="29323" y2="72105"/>
                        <a14:foregroundMark x1="44737" y1="33684" x2="44737" y2="33684"/>
                        <a14:foregroundMark x1="61278" y1="53158" x2="61278" y2="53158"/>
                        <a14:foregroundMark x1="53759" y1="11579" x2="53759" y2="11579"/>
                        <a14:foregroundMark x1="93985" y1="78421" x2="93985" y2="78421"/>
                        <a14:foregroundMark x1="92481" y1="89474" x2="92481" y2="89474"/>
                        <a14:foregroundMark x1="57143" y1="33158" x2="57143" y2="33158"/>
                        <a14:backgroundMark x1="29699" y1="70526" x2="29699" y2="70526"/>
                        <a14:backgroundMark x1="29323" y1="71053" x2="29323" y2="71053"/>
                        <a14:backgroundMark x1="29699" y1="71053" x2="29699" y2="71053"/>
                        <a14:backgroundMark x1="71053" y1="78421" x2="71053" y2="78421"/>
                        <a14:backgroundMark x1="84211" y1="87895" x2="84211" y2="87895"/>
                        <a14:backgroundMark x1="84962" y1="87368" x2="84962" y2="87368"/>
                        <a14:backgroundMark x1="45489" y1="21053" x2="45489" y2="21053"/>
                        <a14:backgroundMark x1="50752" y1="32632" x2="50752" y2="32632"/>
                        <a14:backgroundMark x1="54887" y1="33684" x2="54887" y2="33684"/>
                        <a14:backgroundMark x1="59023" y1="32105" x2="59023" y2="32105"/>
                        <a14:backgroundMark x1="58647" y1="37368" x2="58647" y2="37368"/>
                        <a14:backgroundMark x1="93985" y1="75789" x2="93985" y2="7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1519" y="2387919"/>
            <a:ext cx="800131" cy="571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9" name="TextBox 1078">
            <a:extLst>
              <a:ext uri="{FF2B5EF4-FFF2-40B4-BE49-F238E27FC236}">
                <a16:creationId xmlns:a16="http://schemas.microsoft.com/office/drawing/2014/main" id="{0C126E78-E655-0E91-86B1-A0EFDF021F29}"/>
              </a:ext>
            </a:extLst>
          </p:cNvPr>
          <p:cNvSpPr txBox="1"/>
          <p:nvPr/>
        </p:nvSpPr>
        <p:spPr>
          <a:xfrm>
            <a:off x="2604998" y="2266346"/>
            <a:ext cx="77136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/>
              <a:t>개발업체</a:t>
            </a:r>
            <a:r>
              <a:rPr lang="en-US" altLang="ko-KR" sz="1000" dirty="0"/>
              <a:t>: </a:t>
            </a:r>
          </a:p>
        </p:txBody>
      </p:sp>
      <p:pic>
        <p:nvPicPr>
          <p:cNvPr id="1080" name="Picture 2" descr="한국로봇산업진흥원, 스마트 제조 로봇 283대 보급 - 이투데이">
            <a:extLst>
              <a:ext uri="{FF2B5EF4-FFF2-40B4-BE49-F238E27FC236}">
                <a16:creationId xmlns:a16="http://schemas.microsoft.com/office/drawing/2014/main" id="{110C3428-9CEC-57B5-7CA2-CC45DFC18D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90000" l="1880" r="97744">
                        <a14:foregroundMark x1="33083" y1="6316" x2="33083" y2="6316"/>
                        <a14:foregroundMark x1="29323" y1="5789" x2="29323" y2="5789"/>
                        <a14:foregroundMark x1="33083" y1="526" x2="33083" y2="526"/>
                        <a14:foregroundMark x1="5639" y1="78947" x2="5639" y2="78947"/>
                        <a14:foregroundMark x1="14662" y1="72632" x2="14662" y2="72632"/>
                        <a14:foregroundMark x1="29699" y1="72105" x2="29699" y2="72105"/>
                        <a14:foregroundMark x1="35714" y1="74211" x2="35714" y2="74211"/>
                        <a14:foregroundMark x1="47368" y1="75789" x2="47368" y2="75789"/>
                        <a14:foregroundMark x1="57519" y1="77895" x2="57519" y2="77895"/>
                        <a14:foregroundMark x1="70677" y1="77368" x2="70677" y2="77368"/>
                        <a14:foregroundMark x1="82707" y1="73158" x2="82707" y2="73158"/>
                        <a14:foregroundMark x1="92481" y1="73158" x2="92481" y2="73158"/>
                        <a14:foregroundMark x1="98496" y1="84211" x2="98496" y2="84211"/>
                        <a14:foregroundMark x1="91729" y1="81053" x2="91729" y2="81053"/>
                        <a14:foregroundMark x1="93609" y1="81579" x2="93609" y2="81579"/>
                        <a14:foregroundMark x1="84211" y1="81579" x2="84211" y2="81579"/>
                        <a14:foregroundMark x1="86090" y1="87368" x2="86090" y2="87368"/>
                        <a14:foregroundMark x1="81955" y1="89474" x2="81955" y2="89474"/>
                        <a14:foregroundMark x1="65038" y1="84211" x2="65038" y2="84211"/>
                        <a14:foregroundMark x1="58271" y1="89474" x2="58271" y2="89474"/>
                        <a14:foregroundMark x1="71053" y1="74211" x2="71053" y2="74211"/>
                        <a14:foregroundMark x1="69549" y1="89474" x2="69549" y2="89474"/>
                        <a14:foregroundMark x1="76316" y1="79474" x2="76316" y2="79474"/>
                        <a14:foregroundMark x1="64662" y1="76316" x2="64662" y2="76316"/>
                        <a14:foregroundMark x1="48120" y1="72632" x2="48120" y2="72632"/>
                        <a14:foregroundMark x1="53383" y1="77368" x2="53383" y2="77368"/>
                        <a14:foregroundMark x1="47368" y1="88947" x2="47368" y2="88947"/>
                        <a14:foregroundMark x1="38722" y1="81579" x2="38722" y2="81579"/>
                        <a14:foregroundMark x1="36842" y1="87895" x2="36842" y2="87895"/>
                        <a14:foregroundMark x1="39098" y1="84737" x2="39098" y2="84737"/>
                        <a14:foregroundMark x1="24436" y1="77895" x2="24436" y2="77895"/>
                        <a14:foregroundMark x1="27444" y1="83158" x2="27444" y2="83158"/>
                        <a14:foregroundMark x1="27444" y1="86842" x2="27444" y2="86842"/>
                        <a14:foregroundMark x1="15789" y1="79474" x2="15789" y2="79474"/>
                        <a14:foregroundMark x1="16165" y1="83158" x2="16165" y2="83158"/>
                        <a14:foregroundMark x1="3383" y1="74211" x2="3383" y2="74211"/>
                        <a14:foregroundMark x1="8271" y1="78421" x2="8271" y2="78421"/>
                        <a14:foregroundMark x1="1880" y1="89474" x2="1880" y2="89474"/>
                        <a14:foregroundMark x1="28947" y1="72632" x2="28947" y2="72632"/>
                        <a14:foregroundMark x1="29323" y1="72105" x2="29323" y2="72105"/>
                        <a14:foregroundMark x1="44737" y1="33684" x2="44737" y2="33684"/>
                        <a14:foregroundMark x1="61278" y1="53158" x2="61278" y2="53158"/>
                        <a14:foregroundMark x1="53759" y1="11579" x2="53759" y2="11579"/>
                        <a14:foregroundMark x1="93985" y1="78421" x2="93985" y2="78421"/>
                        <a14:foregroundMark x1="92481" y1="89474" x2="92481" y2="89474"/>
                        <a14:foregroundMark x1="57143" y1="33158" x2="57143" y2="33158"/>
                        <a14:backgroundMark x1="29699" y1="70526" x2="29699" y2="70526"/>
                        <a14:backgroundMark x1="29323" y1="71053" x2="29323" y2="71053"/>
                        <a14:backgroundMark x1="29699" y1="71053" x2="29699" y2="71053"/>
                        <a14:backgroundMark x1="71053" y1="78421" x2="71053" y2="78421"/>
                        <a14:backgroundMark x1="84211" y1="87895" x2="84211" y2="87895"/>
                        <a14:backgroundMark x1="84962" y1="87368" x2="84962" y2="87368"/>
                        <a14:backgroundMark x1="45489" y1="21053" x2="45489" y2="21053"/>
                        <a14:backgroundMark x1="50752" y1="32632" x2="50752" y2="32632"/>
                        <a14:backgroundMark x1="54887" y1="33684" x2="54887" y2="33684"/>
                        <a14:backgroundMark x1="59023" y1="32105" x2="59023" y2="32105"/>
                        <a14:backgroundMark x1="58647" y1="37368" x2="58647" y2="37368"/>
                        <a14:backgroundMark x1="93985" y1="75789" x2="93985" y2="7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126" y="2429542"/>
            <a:ext cx="800131" cy="571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B742A923-0078-90B1-D6E2-ADF42829394F}"/>
              </a:ext>
            </a:extLst>
          </p:cNvPr>
          <p:cNvSpPr txBox="1"/>
          <p:nvPr/>
        </p:nvSpPr>
        <p:spPr>
          <a:xfrm>
            <a:off x="613946" y="5428218"/>
            <a:ext cx="6142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Input: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07DB63A1-A439-A523-52E1-8DF6D0329520}"/>
              </a:ext>
            </a:extLst>
          </p:cNvPr>
          <p:cNvSpPr txBox="1"/>
          <p:nvPr/>
        </p:nvSpPr>
        <p:spPr>
          <a:xfrm>
            <a:off x="2523197" y="5673486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Output: </a:t>
            </a:r>
            <a:endParaRPr lang="ko-KR" altLang="en-US" sz="1200" b="1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14655E5-C8B7-478E-C2F6-88C9C4940DEE}"/>
              </a:ext>
            </a:extLst>
          </p:cNvPr>
          <p:cNvSpPr txBox="1"/>
          <p:nvPr/>
        </p:nvSpPr>
        <p:spPr>
          <a:xfrm>
            <a:off x="2523197" y="5422460"/>
            <a:ext cx="6142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Input: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620A2B4-D322-8943-DAE9-8AD90540993C}"/>
              </a:ext>
            </a:extLst>
          </p:cNvPr>
          <p:cNvSpPr txBox="1"/>
          <p:nvPr/>
        </p:nvSpPr>
        <p:spPr>
          <a:xfrm>
            <a:off x="4441812" y="5675657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Output: </a:t>
            </a:r>
            <a:endParaRPr lang="ko-KR" altLang="en-US" sz="1200" b="1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58EDC3A-F384-06C5-922A-F4C6C3458C3A}"/>
              </a:ext>
            </a:extLst>
          </p:cNvPr>
          <p:cNvSpPr txBox="1"/>
          <p:nvPr/>
        </p:nvSpPr>
        <p:spPr>
          <a:xfrm>
            <a:off x="4441812" y="5424631"/>
            <a:ext cx="6142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Input: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AE3893F-CCA7-F6AD-B023-702D911A825A}"/>
              </a:ext>
            </a:extLst>
          </p:cNvPr>
          <p:cNvSpPr txBox="1"/>
          <p:nvPr/>
        </p:nvSpPr>
        <p:spPr>
          <a:xfrm>
            <a:off x="6357250" y="5678340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Output: </a:t>
            </a:r>
            <a:endParaRPr lang="ko-KR" altLang="en-US" sz="1200" b="1" dirty="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76E94DC-E3DC-6A79-830F-ADDA90CC47E5}"/>
              </a:ext>
            </a:extLst>
          </p:cNvPr>
          <p:cNvSpPr txBox="1"/>
          <p:nvPr/>
        </p:nvSpPr>
        <p:spPr>
          <a:xfrm>
            <a:off x="6357250" y="5427314"/>
            <a:ext cx="6142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Input:</a:t>
            </a:r>
          </a:p>
        </p:txBody>
      </p:sp>
      <p:sp>
        <p:nvSpPr>
          <p:cNvPr id="1027" name="TextBox 1026">
            <a:extLst>
              <a:ext uri="{FF2B5EF4-FFF2-40B4-BE49-F238E27FC236}">
                <a16:creationId xmlns:a16="http://schemas.microsoft.com/office/drawing/2014/main" id="{42014681-9D91-266E-76CE-AACFE6624811}"/>
              </a:ext>
            </a:extLst>
          </p:cNvPr>
          <p:cNvSpPr txBox="1"/>
          <p:nvPr/>
        </p:nvSpPr>
        <p:spPr>
          <a:xfrm>
            <a:off x="8298542" y="5675657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Output: </a:t>
            </a:r>
            <a:endParaRPr lang="ko-KR" altLang="en-US" sz="1200" b="1" dirty="0"/>
          </a:p>
        </p:txBody>
      </p:sp>
      <p:sp>
        <p:nvSpPr>
          <p:cNvPr id="1029" name="TextBox 1028">
            <a:extLst>
              <a:ext uri="{FF2B5EF4-FFF2-40B4-BE49-F238E27FC236}">
                <a16:creationId xmlns:a16="http://schemas.microsoft.com/office/drawing/2014/main" id="{D618AE5A-4715-30BF-534E-FED5031E510B}"/>
              </a:ext>
            </a:extLst>
          </p:cNvPr>
          <p:cNvSpPr txBox="1"/>
          <p:nvPr/>
        </p:nvSpPr>
        <p:spPr>
          <a:xfrm>
            <a:off x="8298542" y="5424631"/>
            <a:ext cx="6142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Input:</a:t>
            </a:r>
          </a:p>
        </p:txBody>
      </p:sp>
      <p:sp>
        <p:nvSpPr>
          <p:cNvPr id="1037" name="TextBox 1036">
            <a:extLst>
              <a:ext uri="{FF2B5EF4-FFF2-40B4-BE49-F238E27FC236}">
                <a16:creationId xmlns:a16="http://schemas.microsoft.com/office/drawing/2014/main" id="{E93412CD-F055-C6A2-16CA-1F30AB05521A}"/>
              </a:ext>
            </a:extLst>
          </p:cNvPr>
          <p:cNvSpPr txBox="1"/>
          <p:nvPr/>
        </p:nvSpPr>
        <p:spPr>
          <a:xfrm>
            <a:off x="10214143" y="5650290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Output: </a:t>
            </a:r>
            <a:endParaRPr lang="ko-KR" altLang="en-US" sz="1200" b="1" dirty="0"/>
          </a:p>
        </p:txBody>
      </p:sp>
      <p:sp>
        <p:nvSpPr>
          <p:cNvPr id="1063" name="TextBox 1062">
            <a:extLst>
              <a:ext uri="{FF2B5EF4-FFF2-40B4-BE49-F238E27FC236}">
                <a16:creationId xmlns:a16="http://schemas.microsoft.com/office/drawing/2014/main" id="{773EC261-5B3C-D3D7-9AE4-85AFBBFA9877}"/>
              </a:ext>
            </a:extLst>
          </p:cNvPr>
          <p:cNvSpPr txBox="1"/>
          <p:nvPr/>
        </p:nvSpPr>
        <p:spPr>
          <a:xfrm>
            <a:off x="10214143" y="5399264"/>
            <a:ext cx="6142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Input:</a:t>
            </a:r>
          </a:p>
        </p:txBody>
      </p:sp>
      <p:sp>
        <p:nvSpPr>
          <p:cNvPr id="1078" name="TextBox 1077">
            <a:extLst>
              <a:ext uri="{FF2B5EF4-FFF2-40B4-BE49-F238E27FC236}">
                <a16:creationId xmlns:a16="http://schemas.microsoft.com/office/drawing/2014/main" id="{3704D8A2-8DBB-AA87-FB6D-9B568606C03A}"/>
              </a:ext>
            </a:extLst>
          </p:cNvPr>
          <p:cNvSpPr txBox="1"/>
          <p:nvPr/>
        </p:nvSpPr>
        <p:spPr>
          <a:xfrm>
            <a:off x="1830203" y="5431212"/>
            <a:ext cx="2487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-</a:t>
            </a:r>
          </a:p>
        </p:txBody>
      </p:sp>
      <p:sp>
        <p:nvSpPr>
          <p:cNvPr id="1096" name="TextBox 1095">
            <a:extLst>
              <a:ext uri="{FF2B5EF4-FFF2-40B4-BE49-F238E27FC236}">
                <a16:creationId xmlns:a16="http://schemas.microsoft.com/office/drawing/2014/main" id="{5D76F778-1B21-41FB-C992-26357202A42F}"/>
              </a:ext>
            </a:extLst>
          </p:cNvPr>
          <p:cNvSpPr txBox="1"/>
          <p:nvPr/>
        </p:nvSpPr>
        <p:spPr>
          <a:xfrm>
            <a:off x="1595802" y="5682238"/>
            <a:ext cx="7553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/>
              <a:t>10GB/D</a:t>
            </a:r>
          </a:p>
        </p:txBody>
      </p:sp>
      <p:sp>
        <p:nvSpPr>
          <p:cNvPr id="1098" name="TextBox 1097">
            <a:extLst>
              <a:ext uri="{FF2B5EF4-FFF2-40B4-BE49-F238E27FC236}">
                <a16:creationId xmlns:a16="http://schemas.microsoft.com/office/drawing/2014/main" id="{C1684E45-7274-550C-4604-9E7E7A49F39F}"/>
              </a:ext>
            </a:extLst>
          </p:cNvPr>
          <p:cNvSpPr txBox="1"/>
          <p:nvPr/>
        </p:nvSpPr>
        <p:spPr>
          <a:xfrm>
            <a:off x="3689345" y="5427314"/>
            <a:ext cx="5725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/>
              <a:t>10GB</a:t>
            </a:r>
          </a:p>
        </p:txBody>
      </p:sp>
      <p:sp>
        <p:nvSpPr>
          <p:cNvPr id="1099" name="TextBox 1098">
            <a:extLst>
              <a:ext uri="{FF2B5EF4-FFF2-40B4-BE49-F238E27FC236}">
                <a16:creationId xmlns:a16="http://schemas.microsoft.com/office/drawing/2014/main" id="{0F2ACE93-C67C-F297-0842-A370D0CD50A0}"/>
              </a:ext>
            </a:extLst>
          </p:cNvPr>
          <p:cNvSpPr txBox="1"/>
          <p:nvPr/>
        </p:nvSpPr>
        <p:spPr>
          <a:xfrm>
            <a:off x="3779114" y="5673486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/>
              <a:t>1GB</a:t>
            </a:r>
          </a:p>
        </p:txBody>
      </p:sp>
      <p:sp>
        <p:nvSpPr>
          <p:cNvPr id="1100" name="TextBox 1099">
            <a:extLst>
              <a:ext uri="{FF2B5EF4-FFF2-40B4-BE49-F238E27FC236}">
                <a16:creationId xmlns:a16="http://schemas.microsoft.com/office/drawing/2014/main" id="{D80EE7B8-800F-7A48-CEF5-28723F4407A6}"/>
              </a:ext>
            </a:extLst>
          </p:cNvPr>
          <p:cNvSpPr txBox="1"/>
          <p:nvPr/>
        </p:nvSpPr>
        <p:spPr>
          <a:xfrm>
            <a:off x="5681543" y="5461804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/>
              <a:t>1GB</a:t>
            </a:r>
          </a:p>
        </p:txBody>
      </p:sp>
      <p:sp>
        <p:nvSpPr>
          <p:cNvPr id="1101" name="TextBox 1100">
            <a:extLst>
              <a:ext uri="{FF2B5EF4-FFF2-40B4-BE49-F238E27FC236}">
                <a16:creationId xmlns:a16="http://schemas.microsoft.com/office/drawing/2014/main" id="{1C432D53-3B4E-75A7-5545-D2D3E4DF0B48}"/>
              </a:ext>
            </a:extLst>
          </p:cNvPr>
          <p:cNvSpPr txBox="1"/>
          <p:nvPr/>
        </p:nvSpPr>
        <p:spPr>
          <a:xfrm>
            <a:off x="5553302" y="5712830"/>
            <a:ext cx="6110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/>
              <a:t>10MB</a:t>
            </a:r>
          </a:p>
        </p:txBody>
      </p:sp>
      <p:sp>
        <p:nvSpPr>
          <p:cNvPr id="1102" name="TextBox 1101">
            <a:extLst>
              <a:ext uri="{FF2B5EF4-FFF2-40B4-BE49-F238E27FC236}">
                <a16:creationId xmlns:a16="http://schemas.microsoft.com/office/drawing/2014/main" id="{32D378ED-882F-BB9B-F48B-4E0BD35A555A}"/>
              </a:ext>
            </a:extLst>
          </p:cNvPr>
          <p:cNvSpPr txBox="1"/>
          <p:nvPr/>
        </p:nvSpPr>
        <p:spPr>
          <a:xfrm>
            <a:off x="7631912" y="5459262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/>
              <a:t>1GB</a:t>
            </a:r>
          </a:p>
        </p:txBody>
      </p:sp>
      <p:sp>
        <p:nvSpPr>
          <p:cNvPr id="1103" name="TextBox 1102">
            <a:extLst>
              <a:ext uri="{FF2B5EF4-FFF2-40B4-BE49-F238E27FC236}">
                <a16:creationId xmlns:a16="http://schemas.microsoft.com/office/drawing/2014/main" id="{BE66BFC4-0163-048F-B010-5431AE29FE99}"/>
              </a:ext>
            </a:extLst>
          </p:cNvPr>
          <p:cNvSpPr txBox="1"/>
          <p:nvPr/>
        </p:nvSpPr>
        <p:spPr>
          <a:xfrm>
            <a:off x="7503671" y="5710288"/>
            <a:ext cx="6110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/>
              <a:t>10MB</a:t>
            </a:r>
          </a:p>
        </p:txBody>
      </p:sp>
      <p:sp>
        <p:nvSpPr>
          <p:cNvPr id="1104" name="TextBox 1103">
            <a:extLst>
              <a:ext uri="{FF2B5EF4-FFF2-40B4-BE49-F238E27FC236}">
                <a16:creationId xmlns:a16="http://schemas.microsoft.com/office/drawing/2014/main" id="{C8D66948-EF1E-3146-8911-5C07D2984610}"/>
              </a:ext>
            </a:extLst>
          </p:cNvPr>
          <p:cNvSpPr txBox="1"/>
          <p:nvPr/>
        </p:nvSpPr>
        <p:spPr>
          <a:xfrm>
            <a:off x="9522585" y="5431212"/>
            <a:ext cx="5725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/>
              <a:t>15GB</a:t>
            </a:r>
          </a:p>
        </p:txBody>
      </p:sp>
      <p:sp>
        <p:nvSpPr>
          <p:cNvPr id="1105" name="TextBox 1104">
            <a:extLst>
              <a:ext uri="{FF2B5EF4-FFF2-40B4-BE49-F238E27FC236}">
                <a16:creationId xmlns:a16="http://schemas.microsoft.com/office/drawing/2014/main" id="{806FB6BF-C598-362A-8D51-8CC61E450257}"/>
              </a:ext>
            </a:extLst>
          </p:cNvPr>
          <p:cNvSpPr txBox="1"/>
          <p:nvPr/>
        </p:nvSpPr>
        <p:spPr>
          <a:xfrm>
            <a:off x="9573881" y="5682238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/>
              <a:t>1MB</a:t>
            </a:r>
          </a:p>
        </p:txBody>
      </p:sp>
      <p:sp>
        <p:nvSpPr>
          <p:cNvPr id="1106" name="TextBox 1105">
            <a:extLst>
              <a:ext uri="{FF2B5EF4-FFF2-40B4-BE49-F238E27FC236}">
                <a16:creationId xmlns:a16="http://schemas.microsoft.com/office/drawing/2014/main" id="{D45CBC81-12B2-8510-5D5C-6C34FE7269B1}"/>
              </a:ext>
            </a:extLst>
          </p:cNvPr>
          <p:cNvSpPr txBox="1"/>
          <p:nvPr/>
        </p:nvSpPr>
        <p:spPr>
          <a:xfrm>
            <a:off x="11374812" y="5422460"/>
            <a:ext cx="5725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/>
              <a:t>10GB</a:t>
            </a:r>
          </a:p>
        </p:txBody>
      </p:sp>
      <p:sp>
        <p:nvSpPr>
          <p:cNvPr id="1107" name="TextBox 1106">
            <a:extLst>
              <a:ext uri="{FF2B5EF4-FFF2-40B4-BE49-F238E27FC236}">
                <a16:creationId xmlns:a16="http://schemas.microsoft.com/office/drawing/2014/main" id="{5978CB9C-6BF6-DAAF-C3B5-AAEF4015C26C}"/>
              </a:ext>
            </a:extLst>
          </p:cNvPr>
          <p:cNvSpPr txBox="1"/>
          <p:nvPr/>
        </p:nvSpPr>
        <p:spPr>
          <a:xfrm>
            <a:off x="11426108" y="5673486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b="1" dirty="0"/>
              <a:t>1MB</a:t>
            </a:r>
          </a:p>
        </p:txBody>
      </p:sp>
      <p:pic>
        <p:nvPicPr>
          <p:cNvPr id="1117" name="Picture 2" descr="KubeEdge">
            <a:extLst>
              <a:ext uri="{FF2B5EF4-FFF2-40B4-BE49-F238E27FC236}">
                <a16:creationId xmlns:a16="http://schemas.microsoft.com/office/drawing/2014/main" id="{D7F11B2C-5C2C-5C83-D163-AB5F0A0C37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000" b="97500" l="2000" r="99000">
                        <a14:foregroundMark x1="54000" y1="5000" x2="54000" y2="5000"/>
                        <a14:foregroundMark x1="50500" y1="1000" x2="50500" y2="1000"/>
                        <a14:foregroundMark x1="2000" y1="87000" x2="2000" y2="87000"/>
                        <a14:foregroundMark x1="11500" y1="93500" x2="11500" y2="93500"/>
                        <a14:foregroundMark x1="16500" y1="91000" x2="16500" y2="91000"/>
                        <a14:foregroundMark x1="28500" y1="88500" x2="28500" y2="88500"/>
                        <a14:foregroundMark x1="40000" y1="89500" x2="40000" y2="89500"/>
                        <a14:foregroundMark x1="53000" y1="87000" x2="53000" y2="87000"/>
                        <a14:foregroundMark x1="72500" y1="85500" x2="72500" y2="85500"/>
                        <a14:foregroundMark x1="81000" y1="85000" x2="81000" y2="85000"/>
                        <a14:foregroundMark x1="79500" y1="97500" x2="79500" y2="97500"/>
                        <a14:foregroundMark x1="90500" y1="89500" x2="90500" y2="89500"/>
                        <a14:foregroundMark x1="99000" y1="89000" x2="98500" y2="89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800" y="3444687"/>
            <a:ext cx="492226" cy="492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FIWARE - Open APIs for Open Minds">
            <a:extLst>
              <a:ext uri="{FF2B5EF4-FFF2-40B4-BE49-F238E27FC236}">
                <a16:creationId xmlns:a16="http://schemas.microsoft.com/office/drawing/2014/main" id="{69B2AC0B-D9A7-DDB2-98C4-C75890D111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5396" y="3364586"/>
            <a:ext cx="642844" cy="531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2" name="화살표: 오른쪽 1091">
            <a:extLst>
              <a:ext uri="{FF2B5EF4-FFF2-40B4-BE49-F238E27FC236}">
                <a16:creationId xmlns:a16="http://schemas.microsoft.com/office/drawing/2014/main" id="{950BB1BA-6A7F-F471-5E31-1858DE0BB9BD}"/>
              </a:ext>
            </a:extLst>
          </p:cNvPr>
          <p:cNvSpPr/>
          <p:nvPr/>
        </p:nvSpPr>
        <p:spPr>
          <a:xfrm>
            <a:off x="2102885" y="2533980"/>
            <a:ext cx="1034583" cy="279400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93" name="화살표: 오른쪽 1092">
            <a:extLst>
              <a:ext uri="{FF2B5EF4-FFF2-40B4-BE49-F238E27FC236}">
                <a16:creationId xmlns:a16="http://schemas.microsoft.com/office/drawing/2014/main" id="{5BC166A6-43FC-12D6-0343-0319E249CEA6}"/>
              </a:ext>
            </a:extLst>
          </p:cNvPr>
          <p:cNvSpPr/>
          <p:nvPr/>
        </p:nvSpPr>
        <p:spPr>
          <a:xfrm rot="5400000">
            <a:off x="3301502" y="3075262"/>
            <a:ext cx="332981" cy="279400"/>
          </a:xfrm>
          <a:prstGeom prst="rightArrow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94" name="화살표: 오른쪽 1093">
            <a:extLst>
              <a:ext uri="{FF2B5EF4-FFF2-40B4-BE49-F238E27FC236}">
                <a16:creationId xmlns:a16="http://schemas.microsoft.com/office/drawing/2014/main" id="{6B6FFE43-466F-48BF-C22F-0A9E6B7F4A88}"/>
              </a:ext>
            </a:extLst>
          </p:cNvPr>
          <p:cNvSpPr/>
          <p:nvPr/>
        </p:nvSpPr>
        <p:spPr>
          <a:xfrm>
            <a:off x="3922473" y="3506483"/>
            <a:ext cx="1034583" cy="279400"/>
          </a:xfrm>
          <a:prstGeom prst="rightArrow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97" name="화살표: 오른쪽 1096">
            <a:extLst>
              <a:ext uri="{FF2B5EF4-FFF2-40B4-BE49-F238E27FC236}">
                <a16:creationId xmlns:a16="http://schemas.microsoft.com/office/drawing/2014/main" id="{56EF4181-695E-9890-52B7-7A7E53121676}"/>
              </a:ext>
            </a:extLst>
          </p:cNvPr>
          <p:cNvSpPr/>
          <p:nvPr/>
        </p:nvSpPr>
        <p:spPr>
          <a:xfrm>
            <a:off x="5739338" y="3506483"/>
            <a:ext cx="1034583" cy="279400"/>
          </a:xfrm>
          <a:prstGeom prst="rightArrow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08" name="화살표: 오른쪽 1107">
            <a:extLst>
              <a:ext uri="{FF2B5EF4-FFF2-40B4-BE49-F238E27FC236}">
                <a16:creationId xmlns:a16="http://schemas.microsoft.com/office/drawing/2014/main" id="{6FECDDEF-5862-5C6F-0F5F-7D60A9BEF0E0}"/>
              </a:ext>
            </a:extLst>
          </p:cNvPr>
          <p:cNvSpPr/>
          <p:nvPr/>
        </p:nvSpPr>
        <p:spPr>
          <a:xfrm>
            <a:off x="7806740" y="3506483"/>
            <a:ext cx="1034583" cy="279400"/>
          </a:xfrm>
          <a:prstGeom prst="rightArrow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09" name="화살표: 오른쪽 1108">
            <a:extLst>
              <a:ext uri="{FF2B5EF4-FFF2-40B4-BE49-F238E27FC236}">
                <a16:creationId xmlns:a16="http://schemas.microsoft.com/office/drawing/2014/main" id="{6CAF37CC-95CA-EE05-2F30-431682AAA5C2}"/>
              </a:ext>
            </a:extLst>
          </p:cNvPr>
          <p:cNvSpPr/>
          <p:nvPr/>
        </p:nvSpPr>
        <p:spPr>
          <a:xfrm>
            <a:off x="9702801" y="3506483"/>
            <a:ext cx="1034583" cy="27940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10" name="화살표: U자형 1109">
            <a:extLst>
              <a:ext uri="{FF2B5EF4-FFF2-40B4-BE49-F238E27FC236}">
                <a16:creationId xmlns:a16="http://schemas.microsoft.com/office/drawing/2014/main" id="{4DC7A016-0FE1-4515-4343-B08BAB1E7152}"/>
              </a:ext>
            </a:extLst>
          </p:cNvPr>
          <p:cNvSpPr/>
          <p:nvPr/>
        </p:nvSpPr>
        <p:spPr>
          <a:xfrm rot="10800000">
            <a:off x="5242030" y="4051771"/>
            <a:ext cx="4178510" cy="1090318"/>
          </a:xfrm>
          <a:prstGeom prst="uturnArrow">
            <a:avLst>
              <a:gd name="adj1" fmla="val 13090"/>
              <a:gd name="adj2" fmla="val 16442"/>
              <a:gd name="adj3" fmla="val 16048"/>
              <a:gd name="adj4" fmla="val 83952"/>
              <a:gd name="adj5" fmla="val 10000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356F5556-459E-4B6D-CF20-67EF80E478CA}"/>
              </a:ext>
            </a:extLst>
          </p:cNvPr>
          <p:cNvGrpSpPr/>
          <p:nvPr/>
        </p:nvGrpSpPr>
        <p:grpSpPr>
          <a:xfrm>
            <a:off x="7276204" y="24221"/>
            <a:ext cx="4820545" cy="353636"/>
            <a:chOff x="7276204" y="24221"/>
            <a:chExt cx="4820545" cy="35363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0379E6E-E82E-981F-7070-E1EED63301B6}"/>
                </a:ext>
              </a:extLst>
            </p:cNvPr>
            <p:cNvSpPr txBox="1"/>
            <p:nvPr/>
          </p:nvSpPr>
          <p:spPr>
            <a:xfrm>
              <a:off x="7408080" y="67746"/>
              <a:ext cx="934871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050" dirty="0"/>
                <a:t>완전 자동화</a:t>
              </a:r>
              <a:r>
                <a:rPr lang="en-US" altLang="ko-KR" sz="1050" dirty="0"/>
                <a:t>:</a:t>
              </a:r>
              <a:endParaRPr lang="ko-KR" altLang="en-US" sz="1050" dirty="0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BC1E7726-E96A-B886-A146-595FFAB0A6FE}"/>
                </a:ext>
              </a:extLst>
            </p:cNvPr>
            <p:cNvSpPr txBox="1"/>
            <p:nvPr/>
          </p:nvSpPr>
          <p:spPr>
            <a:xfrm>
              <a:off x="9185179" y="70105"/>
              <a:ext cx="934871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050" dirty="0"/>
                <a:t>부분 자동화</a:t>
              </a:r>
              <a:r>
                <a:rPr lang="en-US" altLang="ko-KR" sz="1050" dirty="0"/>
                <a:t>:</a:t>
              </a:r>
              <a:endParaRPr lang="ko-KR" altLang="en-US" sz="1050" dirty="0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3DA60F37-C98B-1EF7-BA32-D03677D5FF90}"/>
                </a:ext>
              </a:extLst>
            </p:cNvPr>
            <p:cNvSpPr txBox="1"/>
            <p:nvPr/>
          </p:nvSpPr>
          <p:spPr>
            <a:xfrm>
              <a:off x="11027719" y="78039"/>
              <a:ext cx="482824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050" dirty="0"/>
                <a:t>수동</a:t>
              </a:r>
              <a:r>
                <a:rPr lang="en-US" altLang="ko-KR" sz="1050" dirty="0"/>
                <a:t>:</a:t>
              </a:r>
              <a:endParaRPr lang="ko-KR" altLang="en-US" sz="1050" dirty="0"/>
            </a:p>
          </p:txBody>
        </p:sp>
        <p:sp>
          <p:nvSpPr>
            <p:cNvPr id="47" name="사각형: 둥근 모서리 46">
              <a:extLst>
                <a:ext uri="{FF2B5EF4-FFF2-40B4-BE49-F238E27FC236}">
                  <a16:creationId xmlns:a16="http://schemas.microsoft.com/office/drawing/2014/main" id="{B6A3F3D1-8D5B-47EB-53B8-BBF719352AA7}"/>
                </a:ext>
              </a:extLst>
            </p:cNvPr>
            <p:cNvSpPr/>
            <p:nvPr/>
          </p:nvSpPr>
          <p:spPr>
            <a:xfrm>
              <a:off x="7276204" y="24221"/>
              <a:ext cx="4820545" cy="353636"/>
            </a:xfrm>
            <a:prstGeom prst="roundRect">
              <a:avLst>
                <a:gd name="adj" fmla="val 4187"/>
              </a:avLst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" name="화살표: 오른쪽 61">
              <a:extLst>
                <a:ext uri="{FF2B5EF4-FFF2-40B4-BE49-F238E27FC236}">
                  <a16:creationId xmlns:a16="http://schemas.microsoft.com/office/drawing/2014/main" id="{9991A776-8C51-4722-FC79-ED369A383C94}"/>
                </a:ext>
              </a:extLst>
            </p:cNvPr>
            <p:cNvSpPr/>
            <p:nvPr/>
          </p:nvSpPr>
          <p:spPr>
            <a:xfrm>
              <a:off x="8382356" y="49128"/>
              <a:ext cx="450850" cy="279400"/>
            </a:xfrm>
            <a:prstGeom prst="rightArrow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24" name="화살표: 오른쪽 1023">
              <a:extLst>
                <a:ext uri="{FF2B5EF4-FFF2-40B4-BE49-F238E27FC236}">
                  <a16:creationId xmlns:a16="http://schemas.microsoft.com/office/drawing/2014/main" id="{B742E09C-E745-98E6-E4A7-514794BFD762}"/>
                </a:ext>
              </a:extLst>
            </p:cNvPr>
            <p:cNvSpPr/>
            <p:nvPr/>
          </p:nvSpPr>
          <p:spPr>
            <a:xfrm>
              <a:off x="10165686" y="54604"/>
              <a:ext cx="450850" cy="279400"/>
            </a:xfrm>
            <a:prstGeom prst="rightArrow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25" name="화살표: 오른쪽 1024">
              <a:extLst>
                <a:ext uri="{FF2B5EF4-FFF2-40B4-BE49-F238E27FC236}">
                  <a16:creationId xmlns:a16="http://schemas.microsoft.com/office/drawing/2014/main" id="{BF97F2F2-074C-24A7-B41E-234A01BD6CBB}"/>
                </a:ext>
              </a:extLst>
            </p:cNvPr>
            <p:cNvSpPr/>
            <p:nvPr/>
          </p:nvSpPr>
          <p:spPr>
            <a:xfrm>
              <a:off x="11533018" y="59588"/>
              <a:ext cx="450850" cy="279400"/>
            </a:xfrm>
            <a:prstGeom prst="rightArrow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018690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4616</TotalTime>
  <Words>421</Words>
  <Application>Microsoft Office PowerPoint</Application>
  <PresentationFormat>와이드스크린</PresentationFormat>
  <Paragraphs>215</Paragraphs>
  <Slides>4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7" baseType="lpstr"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권건환</dc:creator>
  <cp:lastModifiedBy>JI HOON BAE</cp:lastModifiedBy>
  <cp:revision>256</cp:revision>
  <dcterms:created xsi:type="dcterms:W3CDTF">2021-01-14T05:41:06Z</dcterms:created>
  <dcterms:modified xsi:type="dcterms:W3CDTF">2026-06-11T06:17:13Z</dcterms:modified>
</cp:coreProperties>
</file>