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9" r:id="rId2"/>
    <p:sldId id="270" r:id="rId3"/>
    <p:sldId id="279" r:id="rId4"/>
  </p:sldIdLst>
  <p:sldSz cx="9144000" cy="6858000" type="screen4x3"/>
  <p:notesSz cx="6797675" cy="9926638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56" userDrawn="1">
          <p15:clr>
            <a:srgbClr val="A4A3A4"/>
          </p15:clr>
        </p15:guide>
        <p15:guide id="2" orient="horz" pos="255">
          <p15:clr>
            <a:srgbClr val="A4A3A4"/>
          </p15:clr>
        </p15:guide>
        <p15:guide id="3" orient="horz" pos="436">
          <p15:clr>
            <a:srgbClr val="A4A3A4"/>
          </p15:clr>
        </p15:guide>
        <p15:guide id="4" orient="horz" pos="663">
          <p15:clr>
            <a:srgbClr val="A4A3A4"/>
          </p15:clr>
        </p15:guide>
        <p15:guide id="5" orient="horz" pos="2024">
          <p15:clr>
            <a:srgbClr val="A4A3A4"/>
          </p15:clr>
        </p15:guide>
        <p15:guide id="6" orient="horz" pos="2296">
          <p15:clr>
            <a:srgbClr val="A4A3A4"/>
          </p15:clr>
        </p15:guide>
        <p15:guide id="7" orient="horz" pos="2523">
          <p15:clr>
            <a:srgbClr val="A4A3A4"/>
          </p15:clr>
        </p15:guide>
        <p15:guide id="9" pos="5602" userDrawn="1">
          <p15:clr>
            <a:srgbClr val="A4A3A4"/>
          </p15:clr>
        </p15:guide>
        <p15:guide id="11" pos="158" userDrawn="1">
          <p15:clr>
            <a:srgbClr val="A4A3A4"/>
          </p15:clr>
        </p15:guide>
        <p15:guide id="13" pos="2472">
          <p15:clr>
            <a:srgbClr val="A4A3A4"/>
          </p15:clr>
        </p15:guide>
        <p15:guide id="14" pos="3969">
          <p15:clr>
            <a:srgbClr val="A4A3A4"/>
          </p15:clr>
        </p15:guide>
        <p15:guide id="15" pos="1191">
          <p15:clr>
            <a:srgbClr val="A4A3A4"/>
          </p15:clr>
        </p15:guide>
        <p15:guide id="16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2" clrIdx="0">
    <p:extLst>
      <p:ext uri="{19B8F6BF-5375-455C-9EA6-DF929625EA0E}">
        <p15:presenceInfo xmlns:p15="http://schemas.microsoft.com/office/powerpoint/2012/main" userId="user" providerId="None"/>
      </p:ext>
    </p:extLst>
  </p:cmAuthor>
  <p:cmAuthor id="2" name="KimJH" initials="K" lastIdx="1" clrIdx="1">
    <p:extLst>
      <p:ext uri="{19B8F6BF-5375-455C-9EA6-DF929625EA0E}">
        <p15:presenceInfo xmlns:p15="http://schemas.microsoft.com/office/powerpoint/2012/main" userId="KimJ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1DE"/>
    <a:srgbClr val="DBEEF4"/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65" autoAdjust="0"/>
    <p:restoredTop sz="95899" autoAdjust="0"/>
  </p:normalViewPr>
  <p:slideViewPr>
    <p:cSldViewPr>
      <p:cViewPr varScale="1">
        <p:scale>
          <a:sx n="109" d="100"/>
          <a:sy n="109" d="100"/>
        </p:scale>
        <p:origin x="2142" y="108"/>
      </p:cViewPr>
      <p:guideLst>
        <p:guide orient="horz" pos="4156"/>
        <p:guide orient="horz" pos="255"/>
        <p:guide orient="horz" pos="436"/>
        <p:guide orient="horz" pos="663"/>
        <p:guide orient="horz" pos="2024"/>
        <p:guide orient="horz" pos="2296"/>
        <p:guide orient="horz" pos="2523"/>
        <p:guide pos="5602"/>
        <p:guide pos="158"/>
        <p:guide pos="2472"/>
        <p:guide pos="3969"/>
        <p:guide pos="119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>
                <a:latin typeface="굴림" panose="020B0600000101010101" pitchFamily="50" charset="-127"/>
                <a:ea typeface="굴림" panose="020B0600000101010101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>
                <a:latin typeface="굴림" panose="020B0600000101010101" pitchFamily="50" charset="-127"/>
                <a:ea typeface="굴림" panose="020B0600000101010101" pitchFamily="50" charset="-127"/>
              </a:defRPr>
            </a:lvl1pPr>
          </a:lstStyle>
          <a:p>
            <a:pPr>
              <a:defRPr/>
            </a:pPr>
            <a:fld id="{3F9D2168-DC25-4404-939F-42E170086AFF}" type="datetimeFigureOut">
              <a:rPr lang="ko-KR" altLang="en-US"/>
              <a:pPr>
                <a:defRPr/>
              </a:pPr>
              <a:t>2026-01-12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>
                <a:latin typeface="굴림" panose="020B0600000101010101" pitchFamily="50" charset="-127"/>
                <a:ea typeface="굴림" panose="020B0600000101010101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wrap="square" lIns="92108" tIns="46054" rIns="92108" bIns="46054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7986A4D-0285-4018-84E6-BBC235727E7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7932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7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0BCCE51-17C1-4FC0-BED5-6E334413B8F1}" type="datetimeFigureOut">
              <a:rPr lang="ko-KR" altLang="en-US"/>
              <a:pPr>
                <a:defRPr/>
              </a:pPr>
              <a:t>2026-01-12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288" y="4714953"/>
            <a:ext cx="5439101" cy="44673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309"/>
            <a:ext cx="2946247" cy="49673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826" y="9428309"/>
            <a:ext cx="2946246" cy="496731"/>
          </a:xfrm>
          <a:prstGeom prst="rect">
            <a:avLst/>
          </a:prstGeom>
        </p:spPr>
        <p:txBody>
          <a:bodyPr vert="horz" wrap="square" lIns="92108" tIns="46054" rIns="92108" bIns="46054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 smtClean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49AB7995-71A6-4DE1-99FD-9142C9837F4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8644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AB7995-71A6-4DE1-99FD-9142C9837F4C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2277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8196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54435" indent="-290168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60669" indent="-232134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24938" indent="-232134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89206" indent="-232134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53473" indent="-23213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3017742" indent="-23213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82009" indent="-23213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946277" indent="-23213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fld id="{40D4B17D-2BFD-47A9-949E-8BD9C0F6FD3A}" type="slidenum">
              <a:rPr kumimoji="0" lang="ko-KR" altLang="en-US">
                <a:latin typeface="맑은 고딕" panose="020B0503020000020004" pitchFamily="50" charset="-127"/>
                <a:ea typeface="맑은 고딕" panose="020B0503020000020004" pitchFamily="50" charset="-127"/>
              </a:rPr>
              <a:pPr/>
              <a:t>2</a:t>
            </a:fld>
            <a:endParaRPr kumimoji="0"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885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8196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54435" indent="-290168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60669" indent="-232134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24938" indent="-232134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89206" indent="-232134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53473" indent="-23213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3017742" indent="-23213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82009" indent="-23213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946277" indent="-23213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fld id="{40D4B17D-2BFD-47A9-949E-8BD9C0F6FD3A}" type="slidenum">
              <a:rPr kumimoji="0" lang="ko-KR" altLang="en-US">
                <a:latin typeface="맑은 고딕" panose="020B0503020000020004" pitchFamily="50" charset="-127"/>
                <a:ea typeface="맑은 고딕" panose="020B0503020000020004" pitchFamily="50" charset="-127"/>
              </a:rPr>
              <a:pPr/>
              <a:t>3</a:t>
            </a:fld>
            <a:endParaRPr kumimoji="0"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4015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92462-C7FD-4D28-90A6-A86FCF9D9418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505200" y="6597352"/>
            <a:ext cx="2133600" cy="365125"/>
          </a:xfrm>
        </p:spPr>
        <p:txBody>
          <a:bodyPr/>
          <a:lstStyle>
            <a:lvl1pPr algn="ctr">
              <a:defRPr sz="1200" b="0"/>
            </a:lvl1pPr>
          </a:lstStyle>
          <a:p>
            <a:pPr>
              <a:defRPr/>
            </a:pPr>
            <a:r>
              <a:rPr lang="en-US" altLang="ko-KR" dirty="0" smtClean="0"/>
              <a:t>-#-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218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119DD-13E9-4712-B8D2-1FEF7CA86DFD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ACFB8-8112-4856-AA56-8C16AF1D276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533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3197-DDE3-4459-91EF-AC5DCFCA69DF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6C426-A39A-4DCA-ABB7-47F8B9C0EC7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765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6C76C-4E58-40DC-8713-C55D606394EC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1175B-68A3-4C3F-ABF9-8E5BE9EC704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795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63016-7F4F-420C-9C4B-698986690E63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A34AE-0263-412B-815F-D96C7FB7733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946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7A83A-E7F0-4C63-BBE9-25700CC21C6A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87E41-3B47-4875-BAA6-22114CC7F92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708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A5C9F-5526-4C88-BB40-B273D2BCADFA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FE5BD-29B8-4C55-8FD1-48D39FDFC5B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114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0EEE2-A2D3-4C8B-8B88-BC16273417D7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F51BE-4D1A-4F26-AB45-3C94C851C61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118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CBAF4-C2F6-40F5-B5E9-D23F4D5BC53D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562CE-E152-41F5-8CF1-D39A321CF19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838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49F33-B4C3-4581-91CF-C2F384A454BF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10D42-446D-4A09-BCD8-8E13B1009C9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586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0A89C-A19B-47CF-9F31-843D71A467B2}" type="datetime1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232DE-0BC4-45E1-9F93-5E6401CEAF0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386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740352" y="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kumimoji="0" sz="1200" u="sng" smtClean="0">
                <a:solidFill>
                  <a:srgbClr val="898989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r>
              <a:rPr lang="en-US" altLang="ko-KR" dirty="0" smtClean="0"/>
              <a:t>-p.#-</a:t>
            </a:r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872958"/>
              </p:ext>
            </p:extLst>
          </p:nvPr>
        </p:nvGraphicFramePr>
        <p:xfrm>
          <a:off x="4436923" y="2598965"/>
          <a:ext cx="4013110" cy="3240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5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009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·</a:t>
                      </a:r>
                      <a:r>
                        <a:rPr lang="ko-KR" altLang="en-US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지      역 </a:t>
                      </a:r>
                      <a:r>
                        <a:rPr lang="en-US" altLang="ko-KR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:</a:t>
                      </a:r>
                      <a:endParaRPr lang="ko-KR" altLang="en-US" sz="1800" b="0" spc="-15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latinLnBrk="1"/>
                      <a:r>
                        <a:rPr lang="ko-KR" altLang="en-US" sz="1800" b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대</a:t>
                      </a:r>
                      <a:r>
                        <a:rPr lang="ko-KR" altLang="en-US" sz="1800" b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구</a:t>
                      </a:r>
                      <a:r>
                        <a:rPr lang="en-US" altLang="ko-KR" sz="1800" b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·</a:t>
                      </a:r>
                      <a:r>
                        <a:rPr lang="ko-KR" altLang="en-US" sz="1800" b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경북</a:t>
                      </a:r>
                      <a:r>
                        <a:rPr lang="en-US" altLang="ko-KR" sz="1800" b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 </a:t>
                      </a:r>
                      <a:r>
                        <a:rPr lang="ko-KR" altLang="en-US" sz="1800" b="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전북</a:t>
                      </a:r>
                      <a:endParaRPr lang="ko-KR" altLang="en-US" sz="1800" b="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0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·</a:t>
                      </a:r>
                      <a:r>
                        <a:rPr lang="ko-KR" altLang="en-US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 품 명 </a:t>
                      </a:r>
                      <a:r>
                        <a:rPr lang="en-US" altLang="ko-KR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:</a:t>
                      </a:r>
                      <a:endParaRPr lang="ko-KR" altLang="en-US" sz="1800" b="0" spc="-15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latinLnBrk="1"/>
                      <a:endParaRPr lang="ko-KR" altLang="en-US" sz="1800" b="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450175"/>
                  </a:ext>
                </a:extLst>
              </a:tr>
              <a:tr h="8100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·</a:t>
                      </a:r>
                      <a:r>
                        <a:rPr lang="ko-KR" altLang="en-US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기 업 명 </a:t>
                      </a:r>
                      <a:r>
                        <a:rPr lang="en-US" altLang="ko-KR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:</a:t>
                      </a:r>
                      <a:endParaRPr lang="ko-KR" altLang="en-US" sz="1800" b="0" spc="-15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09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·</a:t>
                      </a:r>
                      <a:r>
                        <a:rPr lang="ko-KR" altLang="en-US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담 당 자 </a:t>
                      </a:r>
                      <a:r>
                        <a:rPr lang="en-US" altLang="ko-KR" sz="1800" b="0" spc="-150" dirty="0" smtClean="0"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:</a:t>
                      </a:r>
                      <a:endParaRPr lang="ko-KR" altLang="en-US" sz="1800" b="0" spc="-150" dirty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0" dirty="0" smtClean="0"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직사각형 1"/>
          <p:cNvSpPr/>
          <p:nvPr/>
        </p:nvSpPr>
        <p:spPr>
          <a:xfrm>
            <a:off x="467544" y="571910"/>
            <a:ext cx="8136904" cy="1526059"/>
          </a:xfrm>
          <a:prstGeom prst="rect">
            <a:avLst/>
          </a:prstGeom>
          <a:ln>
            <a:noFill/>
          </a:ln>
        </p:spPr>
        <p:txBody>
          <a:bodyPr wrap="square" anchor="ctr" anchorCtr="0">
            <a:spAutoFit/>
          </a:bodyPr>
          <a:lstStyle/>
          <a:p>
            <a:pPr algn="ctr">
              <a:lnSpc>
                <a:spcPts val="6000"/>
              </a:lnSpc>
            </a:pPr>
            <a:r>
              <a:rPr lang="ko-KR" altLang="en-US" sz="4000" b="1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지역상생협력관 코칭</a:t>
            </a:r>
            <a:r>
              <a:rPr lang="en-US" altLang="ko-KR" sz="4000" b="1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·</a:t>
            </a:r>
            <a:r>
              <a:rPr lang="ko-KR" altLang="en-US" sz="4000" b="1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상담</a:t>
            </a:r>
            <a:endParaRPr lang="en-US" altLang="ko-KR" sz="4000" b="1" dirty="0" smtClean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>
              <a:lnSpc>
                <a:spcPts val="6000"/>
              </a:lnSpc>
            </a:pPr>
            <a:r>
              <a:rPr lang="ko-KR" altLang="en-US" sz="4000" b="1" dirty="0" err="1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상품기술서</a:t>
            </a:r>
            <a:endParaRPr lang="ko-KR" altLang="en-US" sz="4000" b="1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066" y="2277616"/>
            <a:ext cx="3839111" cy="416300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176" y="6102830"/>
            <a:ext cx="1102195" cy="51744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395536" y="476672"/>
            <a:ext cx="8352928" cy="17281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7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173273"/>
              </p:ext>
            </p:extLst>
          </p:nvPr>
        </p:nvGraphicFramePr>
        <p:xfrm>
          <a:off x="251519" y="620688"/>
          <a:ext cx="8641656" cy="61206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957133042"/>
                    </a:ext>
                  </a:extLst>
                </a:gridCol>
                <a:gridCol w="3241055">
                  <a:extLst>
                    <a:ext uri="{9D8B030D-6E8A-4147-A177-3AD203B41FA5}">
                      <a16:colId xmlns:a16="http://schemas.microsoft.com/office/drawing/2014/main" val="2359474877"/>
                    </a:ext>
                  </a:extLst>
                </a:gridCol>
              </a:tblGrid>
              <a:tr h="50985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상품명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(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예시</a:t>
                      </a:r>
                      <a:r>
                        <a:rPr lang="en-US" altLang="ko-KR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 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맛있는 </a:t>
                      </a:r>
                      <a:r>
                        <a:rPr lang="ko-KR" altLang="en-US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스낵바</a:t>
                      </a:r>
                      <a:endParaRPr lang="ko-KR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</a:t>
                      </a:r>
                      <a:r>
                        <a:rPr lang="en-US" altLang="ko-KR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</a:t>
                      </a: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이미지</a:t>
                      </a:r>
                      <a:endParaRPr lang="ko-KR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endParaRPr lang="ko-KR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85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상품 구성</a:t>
                      </a:r>
                      <a:endParaRPr lang="en-US" altLang="ko-KR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색상</a:t>
                      </a:r>
                      <a:r>
                        <a:rPr lang="en-US" altLang="ko-KR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lang="ko-KR" altLang="en-US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크기</a:t>
                      </a:r>
                      <a:r>
                        <a:rPr lang="en-US" altLang="ko-KR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lang="ko-KR" altLang="en-US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용량 등</a:t>
                      </a:r>
                      <a:r>
                        <a:rPr lang="en-US" altLang="ko-KR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lang="en-US" altLang="ko-KR" sz="1200" b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예시</a:t>
                      </a:r>
                      <a:r>
                        <a:rPr lang="en-US" altLang="ko-K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 25g*40</a:t>
                      </a: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개</a:t>
                      </a:r>
                      <a:r>
                        <a:rPr lang="en-US" altLang="ko-K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, </a:t>
                      </a: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총 </a:t>
                      </a:r>
                      <a:r>
                        <a:rPr lang="en-US" altLang="ko-K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1kg</a:t>
                      </a:r>
                      <a:endParaRPr lang="ko-KR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261015"/>
                  </a:ext>
                </a:extLst>
              </a:tr>
              <a:tr h="50985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주원료명</a:t>
                      </a:r>
                      <a:r>
                        <a:rPr lang="en-US" altLang="ko-KR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/</a:t>
                      </a:r>
                      <a:r>
                        <a:rPr lang="ko-KR" alt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원산지</a:t>
                      </a: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식품 해당</a:t>
                      </a:r>
                      <a:r>
                        <a:rPr lang="en-US" altLang="ko-KR" sz="105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예시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 </a:t>
                      </a:r>
                      <a:r>
                        <a:rPr lang="ko-KR" altLang="en-US" sz="105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쌀조청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39.6%[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쌀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:100%(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국산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)], </a:t>
                      </a:r>
                      <a:r>
                        <a:rPr lang="ko-KR" altLang="en-US" sz="105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구운캐슈넛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10.5%(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베트남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,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인도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,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인도네시아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), 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아몬드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9.3%(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미국산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lang="ko-KR" altLang="en-US" sz="105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373923"/>
                  </a:ext>
                </a:extLst>
              </a:tr>
              <a:tr h="50985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판매 희망가격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(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예시</a:t>
                      </a:r>
                      <a:r>
                        <a:rPr lang="en-US" altLang="ko-KR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 9,900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원</a:t>
                      </a:r>
                      <a:endParaRPr lang="ko-KR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663850"/>
                  </a:ext>
                </a:extLst>
              </a:tr>
              <a:tr h="50985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오프라인 판매가</a:t>
                      </a:r>
                      <a:endParaRPr lang="en-US" altLang="ko-KR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(OO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마트</a:t>
                      </a:r>
                      <a:r>
                        <a:rPr lang="en-US" altLang="ko-KR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 9,900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원</a:t>
                      </a:r>
                      <a:endParaRPr lang="ko-KR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371533"/>
                  </a:ext>
                </a:extLst>
              </a:tr>
              <a:tr h="50985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온라인 판매가</a:t>
                      </a:r>
                      <a:endParaRPr lang="en-US" altLang="ko-KR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(OO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몰</a:t>
                      </a:r>
                      <a:r>
                        <a:rPr lang="en-US" altLang="ko-KR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 9,900</a:t>
                      </a:r>
                      <a:r>
                        <a:rPr lang="ko-KR" alt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원</a:t>
                      </a:r>
                      <a:endParaRPr lang="ko-KR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397297"/>
                  </a:ext>
                </a:extLst>
              </a:tr>
              <a:tr h="30615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기획 의도</a:t>
                      </a:r>
                      <a:endParaRPr lang="en-US" altLang="ko-KR" sz="1200" b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텍스트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,</a:t>
                      </a:r>
                      <a:r>
                        <a:rPr lang="en-US" altLang="ko-KR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</a:t>
                      </a:r>
                      <a:r>
                        <a:rPr lang="ko-KR" alt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이미지 등</a:t>
                      </a:r>
                      <a:r>
                        <a:rPr lang="en-US" altLang="ko-KR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lang="ko-KR" altLang="en-US" sz="105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ㅇㅇㅇ</a:t>
                      </a:r>
                      <a:endParaRPr lang="en-US" altLang="ko-KR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251520" y="179348"/>
            <a:ext cx="11641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ko-KR" altLang="en-US" b="1" dirty="0" smtClean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상품 정보</a:t>
            </a:r>
            <a:endParaRPr lang="ko-KR" altLang="en-US" b="1" dirty="0">
              <a:solidFill>
                <a:srgbClr val="0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204767"/>
            <a:ext cx="614962" cy="288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10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51520" y="179348"/>
            <a:ext cx="11641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ko-KR" altLang="en-US" b="1" dirty="0" smtClean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상품 정보</a:t>
            </a:r>
            <a:endParaRPr lang="ko-KR" altLang="en-US" b="1" dirty="0">
              <a:solidFill>
                <a:srgbClr val="0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204767"/>
            <a:ext cx="614962" cy="288702"/>
          </a:xfrm>
          <a:prstGeom prst="rect">
            <a:avLst/>
          </a:prstGeom>
        </p:spPr>
      </p:pic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097983"/>
              </p:ext>
            </p:extLst>
          </p:nvPr>
        </p:nvGraphicFramePr>
        <p:xfrm>
          <a:off x="251520" y="620688"/>
          <a:ext cx="8640000" cy="5904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0465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기타 자료</a:t>
                      </a:r>
                      <a:endParaRPr lang="en-US" altLang="ko-KR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algn="ctr" fontAlgn="ctr"/>
                      <a:r>
                        <a:rPr lang="en-US" altLang="ko-KR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필요시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</a:p>
                    <a:p>
                      <a:pPr algn="ctr" fontAlgn="ctr"/>
                      <a:endParaRPr lang="en-US" altLang="ko-KR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  <a:p>
                      <a:pPr algn="ctr" fontAlgn="ctr"/>
                      <a:r>
                        <a:rPr lang="en-US" altLang="ko-K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</a:t>
                      </a: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이미지</a:t>
                      </a:r>
                      <a:r>
                        <a:rPr lang="en-US" altLang="ko-K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, </a:t>
                      </a:r>
                      <a:r>
                        <a:rPr lang="ko-KR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사진 등</a:t>
                      </a:r>
                      <a:r>
                        <a:rPr lang="en-US" altLang="ko-K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lang="ko-KR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 </a:t>
                      </a:r>
                      <a:r>
                        <a:rPr lang="ko-KR" altLang="en-US" sz="1200" b="1" dirty="0" err="1" smtClean="0">
                          <a:solidFill>
                            <a:schemeClr val="tx1"/>
                          </a:solidFill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ㅇㅇㅇ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86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0" sz="1050" b="1" dirty="0">
            <a:solidFill>
              <a:srgbClr val="000000"/>
            </a:solidFill>
            <a:latin typeface="맑은 고딕" pitchFamily="50" charset="-127"/>
            <a:ea typeface="맑은 고딕" pitchFamily="50" charset="-12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11458</TotalTime>
  <Words>144</Words>
  <Application>Microsoft Office PowerPoint</Application>
  <PresentationFormat>화면 슬라이드 쇼(4:3)</PresentationFormat>
  <Paragraphs>35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HY헤드라인M</vt:lpstr>
      <vt:lpstr>굴림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Administrator</dc:creator>
  <cp:lastModifiedBy>공영쇼핑</cp:lastModifiedBy>
  <cp:revision>512</cp:revision>
  <cp:lastPrinted>2022-04-18T04:11:06Z</cp:lastPrinted>
  <dcterms:created xsi:type="dcterms:W3CDTF">2011-11-09T08:47:20Z</dcterms:created>
  <dcterms:modified xsi:type="dcterms:W3CDTF">2026-01-12T11:09:43Z</dcterms:modified>
</cp:coreProperties>
</file>